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44EC"/>
    <a:srgbClr val="42DAEE"/>
    <a:srgbClr val="7030A0"/>
    <a:srgbClr val="70AD47"/>
    <a:srgbClr val="FFC000"/>
    <a:srgbClr val="A5A5A5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D1C-10AD-4F12-81FD-916FC5BD4000}" type="datetimeFigureOut">
              <a:rPr lang="de-CH" smtClean="0"/>
              <a:t>21.04.2023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5EFC-E613-4326-9566-D6A8B52188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9227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D1C-10AD-4F12-81FD-916FC5BD4000}" type="datetimeFigureOut">
              <a:rPr lang="de-CH" smtClean="0"/>
              <a:t>21.04.2023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5EFC-E613-4326-9566-D6A8B52188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0348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D1C-10AD-4F12-81FD-916FC5BD4000}" type="datetimeFigureOut">
              <a:rPr lang="de-CH" smtClean="0"/>
              <a:t>21.04.2023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5EFC-E613-4326-9566-D6A8B52188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1026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D1C-10AD-4F12-81FD-916FC5BD4000}" type="datetimeFigureOut">
              <a:rPr lang="de-CH" smtClean="0"/>
              <a:t>21.04.2023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5EFC-E613-4326-9566-D6A8B52188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3671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D1C-10AD-4F12-81FD-916FC5BD4000}" type="datetimeFigureOut">
              <a:rPr lang="de-CH" smtClean="0"/>
              <a:t>21.04.2023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5EFC-E613-4326-9566-D6A8B52188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833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D1C-10AD-4F12-81FD-916FC5BD4000}" type="datetimeFigureOut">
              <a:rPr lang="de-CH" smtClean="0"/>
              <a:t>21.04.2023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5EFC-E613-4326-9566-D6A8B52188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28413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D1C-10AD-4F12-81FD-916FC5BD4000}" type="datetimeFigureOut">
              <a:rPr lang="de-CH" smtClean="0"/>
              <a:t>21.04.2023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5EFC-E613-4326-9566-D6A8B52188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11050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D1C-10AD-4F12-81FD-916FC5BD4000}" type="datetimeFigureOut">
              <a:rPr lang="de-CH" smtClean="0"/>
              <a:t>21.04.2023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5EFC-E613-4326-9566-D6A8B52188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5636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D1C-10AD-4F12-81FD-916FC5BD4000}" type="datetimeFigureOut">
              <a:rPr lang="de-CH" smtClean="0"/>
              <a:t>21.04.2023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5EFC-E613-4326-9566-D6A8B52188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527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D1C-10AD-4F12-81FD-916FC5BD4000}" type="datetimeFigureOut">
              <a:rPr lang="de-CH" smtClean="0"/>
              <a:t>21.04.2023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5EFC-E613-4326-9566-D6A8B52188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9824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DD1C-10AD-4F12-81FD-916FC5BD4000}" type="datetimeFigureOut">
              <a:rPr lang="de-CH" smtClean="0"/>
              <a:t>21.04.2023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A5EFC-E613-4326-9566-D6A8B52188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9803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9DD1C-10AD-4F12-81FD-916FC5BD4000}" type="datetimeFigureOut">
              <a:rPr lang="de-CH" smtClean="0"/>
              <a:t>21.04.2023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A5EFC-E613-4326-9566-D6A8B52188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9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hteck 88"/>
          <p:cNvSpPr/>
          <p:nvPr/>
        </p:nvSpPr>
        <p:spPr>
          <a:xfrm>
            <a:off x="4891984" y="342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0" name="Rechteck 89"/>
          <p:cNvSpPr/>
          <p:nvPr/>
        </p:nvSpPr>
        <p:spPr>
          <a:xfrm>
            <a:off x="453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1" name="Rechteck 90"/>
          <p:cNvSpPr/>
          <p:nvPr/>
        </p:nvSpPr>
        <p:spPr>
          <a:xfrm>
            <a:off x="525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2" name="Rechteck 91"/>
          <p:cNvSpPr/>
          <p:nvPr/>
        </p:nvSpPr>
        <p:spPr>
          <a:xfrm>
            <a:off x="5611984" y="342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3" name="Rechteck 92"/>
          <p:cNvSpPr/>
          <p:nvPr/>
        </p:nvSpPr>
        <p:spPr>
          <a:xfrm>
            <a:off x="6331984" y="342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4" name="Rechteck 93"/>
          <p:cNvSpPr/>
          <p:nvPr/>
        </p:nvSpPr>
        <p:spPr>
          <a:xfrm>
            <a:off x="597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5" name="Rechteck 94"/>
          <p:cNvSpPr/>
          <p:nvPr/>
        </p:nvSpPr>
        <p:spPr>
          <a:xfrm>
            <a:off x="669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6" name="Rechteck 95"/>
          <p:cNvSpPr/>
          <p:nvPr/>
        </p:nvSpPr>
        <p:spPr>
          <a:xfrm>
            <a:off x="7051984" y="342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8" name="Rechteck 97"/>
          <p:cNvSpPr/>
          <p:nvPr/>
        </p:nvSpPr>
        <p:spPr>
          <a:xfrm>
            <a:off x="741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0" name="Rechteck 119"/>
          <p:cNvSpPr/>
          <p:nvPr/>
        </p:nvSpPr>
        <p:spPr>
          <a:xfrm>
            <a:off x="453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1" name="Rechteck 120"/>
          <p:cNvSpPr/>
          <p:nvPr/>
        </p:nvSpPr>
        <p:spPr>
          <a:xfrm>
            <a:off x="525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2" name="Rechteck 121"/>
          <p:cNvSpPr/>
          <p:nvPr/>
        </p:nvSpPr>
        <p:spPr>
          <a:xfrm>
            <a:off x="4897052" y="378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3" name="Rechteck 122"/>
          <p:cNvSpPr/>
          <p:nvPr/>
        </p:nvSpPr>
        <p:spPr>
          <a:xfrm>
            <a:off x="5617052" y="378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4" name="Rechteck 123"/>
          <p:cNvSpPr/>
          <p:nvPr/>
        </p:nvSpPr>
        <p:spPr>
          <a:xfrm>
            <a:off x="597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5" name="Rechteck 124"/>
          <p:cNvSpPr/>
          <p:nvPr/>
        </p:nvSpPr>
        <p:spPr>
          <a:xfrm>
            <a:off x="669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6" name="Rechteck 125"/>
          <p:cNvSpPr/>
          <p:nvPr/>
        </p:nvSpPr>
        <p:spPr>
          <a:xfrm>
            <a:off x="6337052" y="378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7" name="Rechteck 126"/>
          <p:cNvSpPr/>
          <p:nvPr/>
        </p:nvSpPr>
        <p:spPr>
          <a:xfrm>
            <a:off x="7057052" y="378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8" name="Rechteck 127"/>
          <p:cNvSpPr/>
          <p:nvPr/>
        </p:nvSpPr>
        <p:spPr>
          <a:xfrm>
            <a:off x="741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3" name="Rechteck 152"/>
          <p:cNvSpPr/>
          <p:nvPr/>
        </p:nvSpPr>
        <p:spPr>
          <a:xfrm>
            <a:off x="4891984" y="414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4" name="Rechteck 153"/>
          <p:cNvSpPr/>
          <p:nvPr/>
        </p:nvSpPr>
        <p:spPr>
          <a:xfrm>
            <a:off x="453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5" name="Rechteck 154"/>
          <p:cNvSpPr/>
          <p:nvPr/>
        </p:nvSpPr>
        <p:spPr>
          <a:xfrm>
            <a:off x="525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6" name="Rechteck 155"/>
          <p:cNvSpPr/>
          <p:nvPr/>
        </p:nvSpPr>
        <p:spPr>
          <a:xfrm>
            <a:off x="5611984" y="414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7" name="Rechteck 156"/>
          <p:cNvSpPr/>
          <p:nvPr/>
        </p:nvSpPr>
        <p:spPr>
          <a:xfrm>
            <a:off x="6331984" y="414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8" name="Rechteck 157"/>
          <p:cNvSpPr/>
          <p:nvPr/>
        </p:nvSpPr>
        <p:spPr>
          <a:xfrm>
            <a:off x="597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9" name="Rechteck 158"/>
          <p:cNvSpPr/>
          <p:nvPr/>
        </p:nvSpPr>
        <p:spPr>
          <a:xfrm>
            <a:off x="669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0" name="Rechteck 159"/>
          <p:cNvSpPr/>
          <p:nvPr/>
        </p:nvSpPr>
        <p:spPr>
          <a:xfrm>
            <a:off x="7051984" y="414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2" name="Rechteck 161"/>
          <p:cNvSpPr/>
          <p:nvPr/>
        </p:nvSpPr>
        <p:spPr>
          <a:xfrm>
            <a:off x="741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4" name="Rechteck 183"/>
          <p:cNvSpPr/>
          <p:nvPr/>
        </p:nvSpPr>
        <p:spPr>
          <a:xfrm>
            <a:off x="453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5" name="Rechteck 184"/>
          <p:cNvSpPr/>
          <p:nvPr/>
        </p:nvSpPr>
        <p:spPr>
          <a:xfrm>
            <a:off x="525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6" name="Rechteck 185"/>
          <p:cNvSpPr/>
          <p:nvPr/>
        </p:nvSpPr>
        <p:spPr>
          <a:xfrm>
            <a:off x="4891984" y="450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7" name="Rechteck 186"/>
          <p:cNvSpPr/>
          <p:nvPr/>
        </p:nvSpPr>
        <p:spPr>
          <a:xfrm>
            <a:off x="5611984" y="450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8" name="Rechteck 187"/>
          <p:cNvSpPr/>
          <p:nvPr/>
        </p:nvSpPr>
        <p:spPr>
          <a:xfrm>
            <a:off x="597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9" name="Rechteck 188"/>
          <p:cNvSpPr/>
          <p:nvPr/>
        </p:nvSpPr>
        <p:spPr>
          <a:xfrm>
            <a:off x="669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0" name="Rechteck 189"/>
          <p:cNvSpPr/>
          <p:nvPr/>
        </p:nvSpPr>
        <p:spPr>
          <a:xfrm>
            <a:off x="6331984" y="450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1" name="Rechteck 190"/>
          <p:cNvSpPr/>
          <p:nvPr/>
        </p:nvSpPr>
        <p:spPr>
          <a:xfrm>
            <a:off x="7051984" y="450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2" name="Rechteck 191"/>
          <p:cNvSpPr/>
          <p:nvPr/>
        </p:nvSpPr>
        <p:spPr>
          <a:xfrm>
            <a:off x="741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7" name="Rechteck 216"/>
          <p:cNvSpPr/>
          <p:nvPr/>
        </p:nvSpPr>
        <p:spPr>
          <a:xfrm>
            <a:off x="4891984" y="486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8" name="Rechteck 217"/>
          <p:cNvSpPr/>
          <p:nvPr/>
        </p:nvSpPr>
        <p:spPr>
          <a:xfrm>
            <a:off x="453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9" name="Rechteck 218"/>
          <p:cNvSpPr/>
          <p:nvPr/>
        </p:nvSpPr>
        <p:spPr>
          <a:xfrm>
            <a:off x="525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0" name="Rechteck 219"/>
          <p:cNvSpPr/>
          <p:nvPr/>
        </p:nvSpPr>
        <p:spPr>
          <a:xfrm>
            <a:off x="5611984" y="486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1" name="Rechteck 220"/>
          <p:cNvSpPr/>
          <p:nvPr/>
        </p:nvSpPr>
        <p:spPr>
          <a:xfrm>
            <a:off x="6331984" y="486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2" name="Rechteck 221"/>
          <p:cNvSpPr/>
          <p:nvPr/>
        </p:nvSpPr>
        <p:spPr>
          <a:xfrm>
            <a:off x="597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3" name="Rechteck 222"/>
          <p:cNvSpPr/>
          <p:nvPr/>
        </p:nvSpPr>
        <p:spPr>
          <a:xfrm>
            <a:off x="669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4" name="Rechteck 223"/>
          <p:cNvSpPr/>
          <p:nvPr/>
        </p:nvSpPr>
        <p:spPr>
          <a:xfrm>
            <a:off x="7051984" y="486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6" name="Rechteck 225"/>
          <p:cNvSpPr/>
          <p:nvPr/>
        </p:nvSpPr>
        <p:spPr>
          <a:xfrm>
            <a:off x="741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84" name="Ellipse 483"/>
          <p:cNvSpPr/>
          <p:nvPr/>
        </p:nvSpPr>
        <p:spPr>
          <a:xfrm>
            <a:off x="5965487" y="4142797"/>
            <a:ext cx="360000" cy="36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extfeld 1"/>
          <p:cNvSpPr txBox="1"/>
          <p:nvPr/>
        </p:nvSpPr>
        <p:spPr>
          <a:xfrm>
            <a:off x="3450083" y="818350"/>
            <a:ext cx="5291833" cy="1441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3200" b="1" dirty="0"/>
              <a:t>Wave </a:t>
            </a:r>
            <a:r>
              <a:rPr lang="de-CH" sz="3200" b="1" dirty="0" err="1"/>
              <a:t>Of</a:t>
            </a:r>
            <a:r>
              <a:rPr lang="de-CH" sz="3200" b="1" dirty="0"/>
              <a:t> </a:t>
            </a:r>
            <a:r>
              <a:rPr lang="de-CH" sz="3200" b="1" dirty="0" err="1"/>
              <a:t>Dyess</a:t>
            </a:r>
            <a:endParaRPr lang="de-CH" sz="3200" b="1" dirty="0"/>
          </a:p>
          <a:p>
            <a:pPr algn="ctr"/>
            <a:endParaRPr lang="de-CH" dirty="0"/>
          </a:p>
          <a:p>
            <a:pPr marL="71120" algn="ctr">
              <a:spcBef>
                <a:spcPts val="100"/>
              </a:spcBef>
              <a:tabLst>
                <a:tab pos="521335" algn="l"/>
              </a:tabLst>
            </a:pPr>
            <a:r>
              <a:rPr lang="en-US" sz="1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Sect</a:t>
            </a:r>
            <a:r>
              <a:rPr lang="en-US" sz="1800" b="1" kern="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	GRAPEVINE, HOOK TURN, GRAPEVINE, KICK</a:t>
            </a:r>
          </a:p>
          <a:p>
            <a:pPr marL="71120" algn="ctr">
              <a:spcBef>
                <a:spcPts val="100"/>
              </a:spcBef>
              <a:tabLst>
                <a:tab pos="521335" algn="l"/>
              </a:tabLst>
            </a:pPr>
            <a:r>
              <a:rPr lang="en-US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Move two fields to the left with every grapevine</a:t>
            </a:r>
            <a:endParaRPr lang="de-CH" sz="1800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Pfeil: nach rechts 2">
            <a:extLst>
              <a:ext uri="{FF2B5EF4-FFF2-40B4-BE49-F238E27FC236}">
                <a16:creationId xmlns:a16="http://schemas.microsoft.com/office/drawing/2014/main" id="{2C020BCF-1FA2-9FC8-8417-50D42E3B26AD}"/>
              </a:ext>
            </a:extLst>
          </p:cNvPr>
          <p:cNvSpPr/>
          <p:nvPr/>
        </p:nvSpPr>
        <p:spPr>
          <a:xfrm rot="10800000">
            <a:off x="4651447" y="4143996"/>
            <a:ext cx="1250302" cy="32249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0590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2.59259E-6 L 0.11862 -0.00069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2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hteck 88"/>
          <p:cNvSpPr/>
          <p:nvPr/>
        </p:nvSpPr>
        <p:spPr>
          <a:xfrm>
            <a:off x="4891984" y="342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0" name="Rechteck 89"/>
          <p:cNvSpPr/>
          <p:nvPr/>
        </p:nvSpPr>
        <p:spPr>
          <a:xfrm>
            <a:off x="453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1" name="Rechteck 90"/>
          <p:cNvSpPr/>
          <p:nvPr/>
        </p:nvSpPr>
        <p:spPr>
          <a:xfrm>
            <a:off x="525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2" name="Rechteck 91"/>
          <p:cNvSpPr/>
          <p:nvPr/>
        </p:nvSpPr>
        <p:spPr>
          <a:xfrm>
            <a:off x="5611984" y="342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3" name="Rechteck 92"/>
          <p:cNvSpPr/>
          <p:nvPr/>
        </p:nvSpPr>
        <p:spPr>
          <a:xfrm>
            <a:off x="6331984" y="342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4" name="Rechteck 93"/>
          <p:cNvSpPr/>
          <p:nvPr/>
        </p:nvSpPr>
        <p:spPr>
          <a:xfrm>
            <a:off x="597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5" name="Rechteck 94"/>
          <p:cNvSpPr/>
          <p:nvPr/>
        </p:nvSpPr>
        <p:spPr>
          <a:xfrm>
            <a:off x="669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6" name="Rechteck 95"/>
          <p:cNvSpPr/>
          <p:nvPr/>
        </p:nvSpPr>
        <p:spPr>
          <a:xfrm>
            <a:off x="7051984" y="342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8" name="Rechteck 97"/>
          <p:cNvSpPr/>
          <p:nvPr/>
        </p:nvSpPr>
        <p:spPr>
          <a:xfrm>
            <a:off x="741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0" name="Rechteck 119"/>
          <p:cNvSpPr/>
          <p:nvPr/>
        </p:nvSpPr>
        <p:spPr>
          <a:xfrm>
            <a:off x="453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1" name="Rechteck 120"/>
          <p:cNvSpPr/>
          <p:nvPr/>
        </p:nvSpPr>
        <p:spPr>
          <a:xfrm>
            <a:off x="525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2" name="Rechteck 121"/>
          <p:cNvSpPr/>
          <p:nvPr/>
        </p:nvSpPr>
        <p:spPr>
          <a:xfrm>
            <a:off x="4897052" y="378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3" name="Rechteck 122"/>
          <p:cNvSpPr/>
          <p:nvPr/>
        </p:nvSpPr>
        <p:spPr>
          <a:xfrm>
            <a:off x="5617052" y="378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4" name="Rechteck 123"/>
          <p:cNvSpPr/>
          <p:nvPr/>
        </p:nvSpPr>
        <p:spPr>
          <a:xfrm>
            <a:off x="597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5" name="Rechteck 124"/>
          <p:cNvSpPr/>
          <p:nvPr/>
        </p:nvSpPr>
        <p:spPr>
          <a:xfrm>
            <a:off x="669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6" name="Rechteck 125"/>
          <p:cNvSpPr/>
          <p:nvPr/>
        </p:nvSpPr>
        <p:spPr>
          <a:xfrm>
            <a:off x="6337052" y="378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7" name="Rechteck 126"/>
          <p:cNvSpPr/>
          <p:nvPr/>
        </p:nvSpPr>
        <p:spPr>
          <a:xfrm>
            <a:off x="7057052" y="378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8" name="Rechteck 127"/>
          <p:cNvSpPr/>
          <p:nvPr/>
        </p:nvSpPr>
        <p:spPr>
          <a:xfrm>
            <a:off x="741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3" name="Rechteck 152"/>
          <p:cNvSpPr/>
          <p:nvPr/>
        </p:nvSpPr>
        <p:spPr>
          <a:xfrm>
            <a:off x="4891984" y="414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4" name="Rechteck 153"/>
          <p:cNvSpPr/>
          <p:nvPr/>
        </p:nvSpPr>
        <p:spPr>
          <a:xfrm>
            <a:off x="453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5" name="Rechteck 154"/>
          <p:cNvSpPr/>
          <p:nvPr/>
        </p:nvSpPr>
        <p:spPr>
          <a:xfrm>
            <a:off x="525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6" name="Rechteck 155"/>
          <p:cNvSpPr/>
          <p:nvPr/>
        </p:nvSpPr>
        <p:spPr>
          <a:xfrm>
            <a:off x="5611984" y="414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7" name="Rechteck 156"/>
          <p:cNvSpPr/>
          <p:nvPr/>
        </p:nvSpPr>
        <p:spPr>
          <a:xfrm>
            <a:off x="6331984" y="414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8" name="Rechteck 157"/>
          <p:cNvSpPr/>
          <p:nvPr/>
        </p:nvSpPr>
        <p:spPr>
          <a:xfrm>
            <a:off x="597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9" name="Rechteck 158"/>
          <p:cNvSpPr/>
          <p:nvPr/>
        </p:nvSpPr>
        <p:spPr>
          <a:xfrm>
            <a:off x="669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0" name="Rechteck 159"/>
          <p:cNvSpPr/>
          <p:nvPr/>
        </p:nvSpPr>
        <p:spPr>
          <a:xfrm>
            <a:off x="7051984" y="414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2" name="Rechteck 161"/>
          <p:cNvSpPr/>
          <p:nvPr/>
        </p:nvSpPr>
        <p:spPr>
          <a:xfrm>
            <a:off x="741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4" name="Rechteck 183"/>
          <p:cNvSpPr/>
          <p:nvPr/>
        </p:nvSpPr>
        <p:spPr>
          <a:xfrm>
            <a:off x="453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5" name="Rechteck 184"/>
          <p:cNvSpPr/>
          <p:nvPr/>
        </p:nvSpPr>
        <p:spPr>
          <a:xfrm>
            <a:off x="525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6" name="Rechteck 185"/>
          <p:cNvSpPr/>
          <p:nvPr/>
        </p:nvSpPr>
        <p:spPr>
          <a:xfrm>
            <a:off x="4891984" y="450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7" name="Rechteck 186"/>
          <p:cNvSpPr/>
          <p:nvPr/>
        </p:nvSpPr>
        <p:spPr>
          <a:xfrm>
            <a:off x="5611984" y="450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8" name="Rechteck 187"/>
          <p:cNvSpPr/>
          <p:nvPr/>
        </p:nvSpPr>
        <p:spPr>
          <a:xfrm>
            <a:off x="597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9" name="Rechteck 188"/>
          <p:cNvSpPr/>
          <p:nvPr/>
        </p:nvSpPr>
        <p:spPr>
          <a:xfrm>
            <a:off x="669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0" name="Rechteck 189"/>
          <p:cNvSpPr/>
          <p:nvPr/>
        </p:nvSpPr>
        <p:spPr>
          <a:xfrm>
            <a:off x="6331984" y="450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1" name="Rechteck 190"/>
          <p:cNvSpPr/>
          <p:nvPr/>
        </p:nvSpPr>
        <p:spPr>
          <a:xfrm>
            <a:off x="7051984" y="450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2" name="Rechteck 191"/>
          <p:cNvSpPr/>
          <p:nvPr/>
        </p:nvSpPr>
        <p:spPr>
          <a:xfrm>
            <a:off x="741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7" name="Rechteck 216"/>
          <p:cNvSpPr/>
          <p:nvPr/>
        </p:nvSpPr>
        <p:spPr>
          <a:xfrm>
            <a:off x="4891984" y="486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8" name="Rechteck 217"/>
          <p:cNvSpPr/>
          <p:nvPr/>
        </p:nvSpPr>
        <p:spPr>
          <a:xfrm>
            <a:off x="453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9" name="Rechteck 218"/>
          <p:cNvSpPr/>
          <p:nvPr/>
        </p:nvSpPr>
        <p:spPr>
          <a:xfrm>
            <a:off x="525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0" name="Rechteck 219"/>
          <p:cNvSpPr/>
          <p:nvPr/>
        </p:nvSpPr>
        <p:spPr>
          <a:xfrm>
            <a:off x="5611984" y="486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1" name="Rechteck 220"/>
          <p:cNvSpPr/>
          <p:nvPr/>
        </p:nvSpPr>
        <p:spPr>
          <a:xfrm>
            <a:off x="6331984" y="486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2" name="Rechteck 221"/>
          <p:cNvSpPr/>
          <p:nvPr/>
        </p:nvSpPr>
        <p:spPr>
          <a:xfrm>
            <a:off x="597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3" name="Rechteck 222"/>
          <p:cNvSpPr/>
          <p:nvPr/>
        </p:nvSpPr>
        <p:spPr>
          <a:xfrm>
            <a:off x="669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4" name="Rechteck 223"/>
          <p:cNvSpPr/>
          <p:nvPr/>
        </p:nvSpPr>
        <p:spPr>
          <a:xfrm>
            <a:off x="7051984" y="486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6" name="Rechteck 225"/>
          <p:cNvSpPr/>
          <p:nvPr/>
        </p:nvSpPr>
        <p:spPr>
          <a:xfrm>
            <a:off x="741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84" name="Ellipse 483"/>
          <p:cNvSpPr/>
          <p:nvPr/>
        </p:nvSpPr>
        <p:spPr>
          <a:xfrm>
            <a:off x="4529450" y="4142413"/>
            <a:ext cx="360000" cy="36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extfeld 1"/>
          <p:cNvSpPr txBox="1"/>
          <p:nvPr/>
        </p:nvSpPr>
        <p:spPr>
          <a:xfrm>
            <a:off x="2782432" y="818350"/>
            <a:ext cx="6627135" cy="20210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3200" b="1" dirty="0"/>
              <a:t>Wave </a:t>
            </a:r>
            <a:r>
              <a:rPr lang="de-CH" sz="3200" b="1" dirty="0" err="1"/>
              <a:t>Of</a:t>
            </a:r>
            <a:r>
              <a:rPr lang="de-CH" sz="3200" b="1" dirty="0"/>
              <a:t> </a:t>
            </a:r>
            <a:r>
              <a:rPr lang="de-CH" sz="3200" b="1" dirty="0" err="1"/>
              <a:t>Dyess</a:t>
            </a:r>
            <a:endParaRPr lang="de-CH" sz="3200" b="1" dirty="0"/>
          </a:p>
          <a:p>
            <a:pPr algn="ctr"/>
            <a:endParaRPr lang="de-CH" dirty="0"/>
          </a:p>
          <a:p>
            <a:pPr marL="71120">
              <a:spcBef>
                <a:spcPts val="100"/>
              </a:spcBef>
              <a:tabLst>
                <a:tab pos="521335" algn="l"/>
              </a:tabLst>
            </a:pPr>
            <a:r>
              <a:rPr lang="en-US" sz="1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Sect</a:t>
            </a:r>
            <a:r>
              <a:rPr lang="en-US" sz="1800" b="1" kern="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	TURNING ROCKING CHAIR, HEEL STRUT, TOE STRUT TURN</a:t>
            </a:r>
            <a:endParaRPr lang="de-CH" sz="18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1120" algn="ctr">
              <a:spcBef>
                <a:spcPts val="100"/>
              </a:spcBef>
              <a:tabLst>
                <a:tab pos="521335" algn="l"/>
              </a:tabLst>
            </a:pPr>
            <a:r>
              <a:rPr lang="en-US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Stay in the field with the turning rocking chair (small steps here)</a:t>
            </a:r>
          </a:p>
          <a:p>
            <a:pPr marL="71120" algn="ctr">
              <a:spcBef>
                <a:spcPts val="100"/>
              </a:spcBef>
              <a:tabLst>
                <a:tab pos="521335" algn="l"/>
              </a:tabLst>
            </a:pPr>
            <a:r>
              <a:rPr lang="en-US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Move on field forward with heel strut</a:t>
            </a:r>
          </a:p>
          <a:p>
            <a:pPr marL="71120" algn="ctr">
              <a:spcBef>
                <a:spcPts val="100"/>
              </a:spcBef>
              <a:tabLst>
                <a:tab pos="521335" algn="l"/>
              </a:tabLst>
            </a:pPr>
            <a:r>
              <a:rPr lang="en-US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Turn ¼</a:t>
            </a:r>
            <a:r>
              <a:rPr lang="en-US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over right </a:t>
            </a:r>
            <a:r>
              <a:rPr lang="en-US" kern="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sholder</a:t>
            </a:r>
            <a:r>
              <a:rPr lang="en-US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move one field back with toe strut</a:t>
            </a:r>
            <a:endParaRPr lang="de-CH" sz="1800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Pfeil: nach rechts 2">
            <a:extLst>
              <a:ext uri="{FF2B5EF4-FFF2-40B4-BE49-F238E27FC236}">
                <a16:creationId xmlns:a16="http://schemas.microsoft.com/office/drawing/2014/main" id="{2C020BCF-1FA2-9FC8-8417-50D42E3B26AD}"/>
              </a:ext>
            </a:extLst>
          </p:cNvPr>
          <p:cNvSpPr/>
          <p:nvPr/>
        </p:nvSpPr>
        <p:spPr>
          <a:xfrm rot="16200000">
            <a:off x="4586613" y="3801165"/>
            <a:ext cx="260879" cy="32249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Pfeil: nach rechts 3">
            <a:extLst>
              <a:ext uri="{FF2B5EF4-FFF2-40B4-BE49-F238E27FC236}">
                <a16:creationId xmlns:a16="http://schemas.microsoft.com/office/drawing/2014/main" id="{25D0DA3F-1A70-7D12-AD2E-EA7CEBBDCA02}"/>
              </a:ext>
            </a:extLst>
          </p:cNvPr>
          <p:cNvSpPr/>
          <p:nvPr/>
        </p:nvSpPr>
        <p:spPr>
          <a:xfrm>
            <a:off x="4926519" y="3801164"/>
            <a:ext cx="267477" cy="32249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0351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2.59259E-6 L 0.11862 -0.00069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2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hteck 88"/>
          <p:cNvSpPr/>
          <p:nvPr/>
        </p:nvSpPr>
        <p:spPr>
          <a:xfrm>
            <a:off x="4891984" y="342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0" name="Rechteck 89"/>
          <p:cNvSpPr/>
          <p:nvPr/>
        </p:nvSpPr>
        <p:spPr>
          <a:xfrm>
            <a:off x="453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1" name="Rechteck 90"/>
          <p:cNvSpPr/>
          <p:nvPr/>
        </p:nvSpPr>
        <p:spPr>
          <a:xfrm>
            <a:off x="525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2" name="Rechteck 91"/>
          <p:cNvSpPr/>
          <p:nvPr/>
        </p:nvSpPr>
        <p:spPr>
          <a:xfrm>
            <a:off x="5611984" y="342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3" name="Rechteck 92"/>
          <p:cNvSpPr/>
          <p:nvPr/>
        </p:nvSpPr>
        <p:spPr>
          <a:xfrm>
            <a:off x="6331984" y="342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4" name="Rechteck 93"/>
          <p:cNvSpPr/>
          <p:nvPr/>
        </p:nvSpPr>
        <p:spPr>
          <a:xfrm>
            <a:off x="597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5" name="Rechteck 94"/>
          <p:cNvSpPr/>
          <p:nvPr/>
        </p:nvSpPr>
        <p:spPr>
          <a:xfrm>
            <a:off x="669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6" name="Rechteck 95"/>
          <p:cNvSpPr/>
          <p:nvPr/>
        </p:nvSpPr>
        <p:spPr>
          <a:xfrm>
            <a:off x="7051984" y="342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8" name="Rechteck 97"/>
          <p:cNvSpPr/>
          <p:nvPr/>
        </p:nvSpPr>
        <p:spPr>
          <a:xfrm>
            <a:off x="741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0" name="Rechteck 119"/>
          <p:cNvSpPr/>
          <p:nvPr/>
        </p:nvSpPr>
        <p:spPr>
          <a:xfrm>
            <a:off x="453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1" name="Rechteck 120"/>
          <p:cNvSpPr/>
          <p:nvPr/>
        </p:nvSpPr>
        <p:spPr>
          <a:xfrm>
            <a:off x="525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2" name="Rechteck 121"/>
          <p:cNvSpPr/>
          <p:nvPr/>
        </p:nvSpPr>
        <p:spPr>
          <a:xfrm>
            <a:off x="4897052" y="378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3" name="Rechteck 122"/>
          <p:cNvSpPr/>
          <p:nvPr/>
        </p:nvSpPr>
        <p:spPr>
          <a:xfrm>
            <a:off x="5617052" y="378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4" name="Rechteck 123"/>
          <p:cNvSpPr/>
          <p:nvPr/>
        </p:nvSpPr>
        <p:spPr>
          <a:xfrm>
            <a:off x="597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5" name="Rechteck 124"/>
          <p:cNvSpPr/>
          <p:nvPr/>
        </p:nvSpPr>
        <p:spPr>
          <a:xfrm>
            <a:off x="669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6" name="Rechteck 125"/>
          <p:cNvSpPr/>
          <p:nvPr/>
        </p:nvSpPr>
        <p:spPr>
          <a:xfrm>
            <a:off x="6337052" y="378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7" name="Rechteck 126"/>
          <p:cNvSpPr/>
          <p:nvPr/>
        </p:nvSpPr>
        <p:spPr>
          <a:xfrm>
            <a:off x="7057052" y="378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8" name="Rechteck 127"/>
          <p:cNvSpPr/>
          <p:nvPr/>
        </p:nvSpPr>
        <p:spPr>
          <a:xfrm>
            <a:off x="741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3" name="Rechteck 152"/>
          <p:cNvSpPr/>
          <p:nvPr/>
        </p:nvSpPr>
        <p:spPr>
          <a:xfrm>
            <a:off x="4891984" y="414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4" name="Rechteck 153"/>
          <p:cNvSpPr/>
          <p:nvPr/>
        </p:nvSpPr>
        <p:spPr>
          <a:xfrm>
            <a:off x="453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5" name="Rechteck 154"/>
          <p:cNvSpPr/>
          <p:nvPr/>
        </p:nvSpPr>
        <p:spPr>
          <a:xfrm>
            <a:off x="525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6" name="Rechteck 155"/>
          <p:cNvSpPr/>
          <p:nvPr/>
        </p:nvSpPr>
        <p:spPr>
          <a:xfrm>
            <a:off x="5611984" y="414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7" name="Rechteck 156"/>
          <p:cNvSpPr/>
          <p:nvPr/>
        </p:nvSpPr>
        <p:spPr>
          <a:xfrm>
            <a:off x="6331984" y="414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8" name="Rechteck 157"/>
          <p:cNvSpPr/>
          <p:nvPr/>
        </p:nvSpPr>
        <p:spPr>
          <a:xfrm>
            <a:off x="597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9" name="Rechteck 158"/>
          <p:cNvSpPr/>
          <p:nvPr/>
        </p:nvSpPr>
        <p:spPr>
          <a:xfrm>
            <a:off x="669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0" name="Rechteck 159"/>
          <p:cNvSpPr/>
          <p:nvPr/>
        </p:nvSpPr>
        <p:spPr>
          <a:xfrm>
            <a:off x="7051984" y="414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2" name="Rechteck 161"/>
          <p:cNvSpPr/>
          <p:nvPr/>
        </p:nvSpPr>
        <p:spPr>
          <a:xfrm>
            <a:off x="741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4" name="Rechteck 183"/>
          <p:cNvSpPr/>
          <p:nvPr/>
        </p:nvSpPr>
        <p:spPr>
          <a:xfrm>
            <a:off x="453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5" name="Rechteck 184"/>
          <p:cNvSpPr/>
          <p:nvPr/>
        </p:nvSpPr>
        <p:spPr>
          <a:xfrm>
            <a:off x="525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6" name="Rechteck 185"/>
          <p:cNvSpPr/>
          <p:nvPr/>
        </p:nvSpPr>
        <p:spPr>
          <a:xfrm>
            <a:off x="4891984" y="450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7" name="Rechteck 186"/>
          <p:cNvSpPr/>
          <p:nvPr/>
        </p:nvSpPr>
        <p:spPr>
          <a:xfrm>
            <a:off x="5611984" y="450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8" name="Rechteck 187"/>
          <p:cNvSpPr/>
          <p:nvPr/>
        </p:nvSpPr>
        <p:spPr>
          <a:xfrm>
            <a:off x="597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9" name="Rechteck 188"/>
          <p:cNvSpPr/>
          <p:nvPr/>
        </p:nvSpPr>
        <p:spPr>
          <a:xfrm>
            <a:off x="669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0" name="Rechteck 189"/>
          <p:cNvSpPr/>
          <p:nvPr/>
        </p:nvSpPr>
        <p:spPr>
          <a:xfrm>
            <a:off x="6331984" y="450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1" name="Rechteck 190"/>
          <p:cNvSpPr/>
          <p:nvPr/>
        </p:nvSpPr>
        <p:spPr>
          <a:xfrm>
            <a:off x="7051984" y="450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2" name="Rechteck 191"/>
          <p:cNvSpPr/>
          <p:nvPr/>
        </p:nvSpPr>
        <p:spPr>
          <a:xfrm>
            <a:off x="741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7" name="Rechteck 216"/>
          <p:cNvSpPr/>
          <p:nvPr/>
        </p:nvSpPr>
        <p:spPr>
          <a:xfrm>
            <a:off x="4891984" y="486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8" name="Rechteck 217"/>
          <p:cNvSpPr/>
          <p:nvPr/>
        </p:nvSpPr>
        <p:spPr>
          <a:xfrm>
            <a:off x="453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9" name="Rechteck 218"/>
          <p:cNvSpPr/>
          <p:nvPr/>
        </p:nvSpPr>
        <p:spPr>
          <a:xfrm>
            <a:off x="525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0" name="Rechteck 219"/>
          <p:cNvSpPr/>
          <p:nvPr/>
        </p:nvSpPr>
        <p:spPr>
          <a:xfrm>
            <a:off x="5611984" y="486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1" name="Rechteck 220"/>
          <p:cNvSpPr/>
          <p:nvPr/>
        </p:nvSpPr>
        <p:spPr>
          <a:xfrm>
            <a:off x="6331984" y="486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2" name="Rechteck 221"/>
          <p:cNvSpPr/>
          <p:nvPr/>
        </p:nvSpPr>
        <p:spPr>
          <a:xfrm>
            <a:off x="597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3" name="Rechteck 222"/>
          <p:cNvSpPr/>
          <p:nvPr/>
        </p:nvSpPr>
        <p:spPr>
          <a:xfrm>
            <a:off x="669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4" name="Rechteck 223"/>
          <p:cNvSpPr/>
          <p:nvPr/>
        </p:nvSpPr>
        <p:spPr>
          <a:xfrm>
            <a:off x="7051984" y="486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6" name="Rechteck 225"/>
          <p:cNvSpPr/>
          <p:nvPr/>
        </p:nvSpPr>
        <p:spPr>
          <a:xfrm>
            <a:off x="741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84" name="Ellipse 483"/>
          <p:cNvSpPr/>
          <p:nvPr/>
        </p:nvSpPr>
        <p:spPr>
          <a:xfrm>
            <a:off x="4902120" y="3782413"/>
            <a:ext cx="360000" cy="36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extfeld 1"/>
          <p:cNvSpPr txBox="1"/>
          <p:nvPr/>
        </p:nvSpPr>
        <p:spPr>
          <a:xfrm>
            <a:off x="2597286" y="818350"/>
            <a:ext cx="6997428" cy="17312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3200" b="1" dirty="0"/>
              <a:t>Wave </a:t>
            </a:r>
            <a:r>
              <a:rPr lang="de-CH" sz="3200" b="1" dirty="0" err="1"/>
              <a:t>Of</a:t>
            </a:r>
            <a:r>
              <a:rPr lang="de-CH" sz="3200" b="1" dirty="0"/>
              <a:t> </a:t>
            </a:r>
            <a:r>
              <a:rPr lang="de-CH" sz="3200" b="1" dirty="0" err="1"/>
              <a:t>Dyess</a:t>
            </a:r>
            <a:endParaRPr lang="de-CH" sz="3200" b="1" dirty="0"/>
          </a:p>
          <a:p>
            <a:pPr algn="ctr"/>
            <a:endParaRPr lang="de-CH" dirty="0"/>
          </a:p>
          <a:p>
            <a:pPr marL="71120">
              <a:spcBef>
                <a:spcPts val="100"/>
              </a:spcBef>
              <a:tabLst>
                <a:tab pos="521335" algn="l"/>
              </a:tabLst>
            </a:pPr>
            <a:r>
              <a:rPr lang="en-US" sz="1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Sect</a:t>
            </a:r>
            <a:r>
              <a:rPr lang="en-US" sz="1800" b="1" kern="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	LOCK STEP BACK, HOOK TURN, LOCK STEP FORWARD, STOMP</a:t>
            </a:r>
            <a:endParaRPr lang="de-CH" sz="18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1120" algn="ctr">
              <a:spcBef>
                <a:spcPts val="100"/>
              </a:spcBef>
              <a:tabLst>
                <a:tab pos="521335" algn="l"/>
              </a:tabLst>
            </a:pPr>
            <a:r>
              <a:rPr lang="en-US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Move two fields back with first lock step</a:t>
            </a:r>
          </a:p>
          <a:p>
            <a:pPr marL="71120" algn="ctr">
              <a:spcBef>
                <a:spcPts val="100"/>
              </a:spcBef>
              <a:tabLst>
                <a:tab pos="521335" algn="l"/>
              </a:tabLst>
            </a:pPr>
            <a:r>
              <a:rPr lang="en-US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Move two fields forward with second lock step</a:t>
            </a:r>
            <a:endParaRPr lang="de-CH" sz="1800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Pfeil: nach rechts 4">
            <a:extLst>
              <a:ext uri="{FF2B5EF4-FFF2-40B4-BE49-F238E27FC236}">
                <a16:creationId xmlns:a16="http://schemas.microsoft.com/office/drawing/2014/main" id="{21E0F660-39D7-A199-1017-50A29F8898B6}"/>
              </a:ext>
            </a:extLst>
          </p:cNvPr>
          <p:cNvSpPr/>
          <p:nvPr/>
        </p:nvSpPr>
        <p:spPr>
          <a:xfrm>
            <a:off x="5324648" y="3801165"/>
            <a:ext cx="1250302" cy="32249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9320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2.59259E-6 L 0.11862 -0.00069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2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hteck 88"/>
          <p:cNvSpPr/>
          <p:nvPr/>
        </p:nvSpPr>
        <p:spPr>
          <a:xfrm>
            <a:off x="4891984" y="342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0" name="Rechteck 89"/>
          <p:cNvSpPr/>
          <p:nvPr/>
        </p:nvSpPr>
        <p:spPr>
          <a:xfrm>
            <a:off x="453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1" name="Rechteck 90"/>
          <p:cNvSpPr/>
          <p:nvPr/>
        </p:nvSpPr>
        <p:spPr>
          <a:xfrm>
            <a:off x="525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2" name="Rechteck 91"/>
          <p:cNvSpPr/>
          <p:nvPr/>
        </p:nvSpPr>
        <p:spPr>
          <a:xfrm>
            <a:off x="5611984" y="342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3" name="Rechteck 92"/>
          <p:cNvSpPr/>
          <p:nvPr/>
        </p:nvSpPr>
        <p:spPr>
          <a:xfrm>
            <a:off x="6331984" y="342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4" name="Rechteck 93"/>
          <p:cNvSpPr/>
          <p:nvPr/>
        </p:nvSpPr>
        <p:spPr>
          <a:xfrm>
            <a:off x="597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5" name="Rechteck 94"/>
          <p:cNvSpPr/>
          <p:nvPr/>
        </p:nvSpPr>
        <p:spPr>
          <a:xfrm>
            <a:off x="669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6" name="Rechteck 95"/>
          <p:cNvSpPr/>
          <p:nvPr/>
        </p:nvSpPr>
        <p:spPr>
          <a:xfrm>
            <a:off x="7051984" y="342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8" name="Rechteck 97"/>
          <p:cNvSpPr/>
          <p:nvPr/>
        </p:nvSpPr>
        <p:spPr>
          <a:xfrm>
            <a:off x="741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0" name="Rechteck 119"/>
          <p:cNvSpPr/>
          <p:nvPr/>
        </p:nvSpPr>
        <p:spPr>
          <a:xfrm>
            <a:off x="453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1" name="Rechteck 120"/>
          <p:cNvSpPr/>
          <p:nvPr/>
        </p:nvSpPr>
        <p:spPr>
          <a:xfrm>
            <a:off x="525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2" name="Rechteck 121"/>
          <p:cNvSpPr/>
          <p:nvPr/>
        </p:nvSpPr>
        <p:spPr>
          <a:xfrm>
            <a:off x="4897052" y="378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3" name="Rechteck 122"/>
          <p:cNvSpPr/>
          <p:nvPr/>
        </p:nvSpPr>
        <p:spPr>
          <a:xfrm>
            <a:off x="5617052" y="378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4" name="Rechteck 123"/>
          <p:cNvSpPr/>
          <p:nvPr/>
        </p:nvSpPr>
        <p:spPr>
          <a:xfrm>
            <a:off x="597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5" name="Rechteck 124"/>
          <p:cNvSpPr/>
          <p:nvPr/>
        </p:nvSpPr>
        <p:spPr>
          <a:xfrm>
            <a:off x="669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6" name="Rechteck 125"/>
          <p:cNvSpPr/>
          <p:nvPr/>
        </p:nvSpPr>
        <p:spPr>
          <a:xfrm>
            <a:off x="6337052" y="378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7" name="Rechteck 126"/>
          <p:cNvSpPr/>
          <p:nvPr/>
        </p:nvSpPr>
        <p:spPr>
          <a:xfrm>
            <a:off x="7057052" y="378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8" name="Rechteck 127"/>
          <p:cNvSpPr/>
          <p:nvPr/>
        </p:nvSpPr>
        <p:spPr>
          <a:xfrm>
            <a:off x="741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3" name="Rechteck 152"/>
          <p:cNvSpPr/>
          <p:nvPr/>
        </p:nvSpPr>
        <p:spPr>
          <a:xfrm>
            <a:off x="4891984" y="414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4" name="Rechteck 153"/>
          <p:cNvSpPr/>
          <p:nvPr/>
        </p:nvSpPr>
        <p:spPr>
          <a:xfrm>
            <a:off x="453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5" name="Rechteck 154"/>
          <p:cNvSpPr/>
          <p:nvPr/>
        </p:nvSpPr>
        <p:spPr>
          <a:xfrm>
            <a:off x="525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6" name="Rechteck 155"/>
          <p:cNvSpPr/>
          <p:nvPr/>
        </p:nvSpPr>
        <p:spPr>
          <a:xfrm>
            <a:off x="5611984" y="414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7" name="Rechteck 156"/>
          <p:cNvSpPr/>
          <p:nvPr/>
        </p:nvSpPr>
        <p:spPr>
          <a:xfrm>
            <a:off x="6331984" y="414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8" name="Rechteck 157"/>
          <p:cNvSpPr/>
          <p:nvPr/>
        </p:nvSpPr>
        <p:spPr>
          <a:xfrm>
            <a:off x="597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9" name="Rechteck 158"/>
          <p:cNvSpPr/>
          <p:nvPr/>
        </p:nvSpPr>
        <p:spPr>
          <a:xfrm>
            <a:off x="669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0" name="Rechteck 159"/>
          <p:cNvSpPr/>
          <p:nvPr/>
        </p:nvSpPr>
        <p:spPr>
          <a:xfrm>
            <a:off x="7051984" y="414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2" name="Rechteck 161"/>
          <p:cNvSpPr/>
          <p:nvPr/>
        </p:nvSpPr>
        <p:spPr>
          <a:xfrm>
            <a:off x="741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4" name="Rechteck 183"/>
          <p:cNvSpPr/>
          <p:nvPr/>
        </p:nvSpPr>
        <p:spPr>
          <a:xfrm>
            <a:off x="453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5" name="Rechteck 184"/>
          <p:cNvSpPr/>
          <p:nvPr/>
        </p:nvSpPr>
        <p:spPr>
          <a:xfrm>
            <a:off x="525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6" name="Rechteck 185"/>
          <p:cNvSpPr/>
          <p:nvPr/>
        </p:nvSpPr>
        <p:spPr>
          <a:xfrm>
            <a:off x="4891984" y="450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7" name="Rechteck 186"/>
          <p:cNvSpPr/>
          <p:nvPr/>
        </p:nvSpPr>
        <p:spPr>
          <a:xfrm>
            <a:off x="5611984" y="450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8" name="Rechteck 187"/>
          <p:cNvSpPr/>
          <p:nvPr/>
        </p:nvSpPr>
        <p:spPr>
          <a:xfrm>
            <a:off x="597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9" name="Rechteck 188"/>
          <p:cNvSpPr/>
          <p:nvPr/>
        </p:nvSpPr>
        <p:spPr>
          <a:xfrm>
            <a:off x="669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0" name="Rechteck 189"/>
          <p:cNvSpPr/>
          <p:nvPr/>
        </p:nvSpPr>
        <p:spPr>
          <a:xfrm>
            <a:off x="6331984" y="450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1" name="Rechteck 190"/>
          <p:cNvSpPr/>
          <p:nvPr/>
        </p:nvSpPr>
        <p:spPr>
          <a:xfrm>
            <a:off x="7051984" y="450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2" name="Rechteck 191"/>
          <p:cNvSpPr/>
          <p:nvPr/>
        </p:nvSpPr>
        <p:spPr>
          <a:xfrm>
            <a:off x="741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7" name="Rechteck 216"/>
          <p:cNvSpPr/>
          <p:nvPr/>
        </p:nvSpPr>
        <p:spPr>
          <a:xfrm>
            <a:off x="4891984" y="486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8" name="Rechteck 217"/>
          <p:cNvSpPr/>
          <p:nvPr/>
        </p:nvSpPr>
        <p:spPr>
          <a:xfrm>
            <a:off x="453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9" name="Rechteck 218"/>
          <p:cNvSpPr/>
          <p:nvPr/>
        </p:nvSpPr>
        <p:spPr>
          <a:xfrm>
            <a:off x="525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0" name="Rechteck 219"/>
          <p:cNvSpPr/>
          <p:nvPr/>
        </p:nvSpPr>
        <p:spPr>
          <a:xfrm>
            <a:off x="5611984" y="486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1" name="Rechteck 220"/>
          <p:cNvSpPr/>
          <p:nvPr/>
        </p:nvSpPr>
        <p:spPr>
          <a:xfrm>
            <a:off x="6331984" y="486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2" name="Rechteck 221"/>
          <p:cNvSpPr/>
          <p:nvPr/>
        </p:nvSpPr>
        <p:spPr>
          <a:xfrm>
            <a:off x="597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3" name="Rechteck 222"/>
          <p:cNvSpPr/>
          <p:nvPr/>
        </p:nvSpPr>
        <p:spPr>
          <a:xfrm>
            <a:off x="669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4" name="Rechteck 223"/>
          <p:cNvSpPr/>
          <p:nvPr/>
        </p:nvSpPr>
        <p:spPr>
          <a:xfrm>
            <a:off x="7051984" y="486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6" name="Rechteck 225"/>
          <p:cNvSpPr/>
          <p:nvPr/>
        </p:nvSpPr>
        <p:spPr>
          <a:xfrm>
            <a:off x="741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84" name="Ellipse 483"/>
          <p:cNvSpPr/>
          <p:nvPr/>
        </p:nvSpPr>
        <p:spPr>
          <a:xfrm>
            <a:off x="6329450" y="3782413"/>
            <a:ext cx="360000" cy="36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extfeld 1"/>
          <p:cNvSpPr txBox="1"/>
          <p:nvPr/>
        </p:nvSpPr>
        <p:spPr>
          <a:xfrm>
            <a:off x="2161269" y="818350"/>
            <a:ext cx="7869462" cy="1428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3200" b="1" dirty="0"/>
              <a:t>Wave </a:t>
            </a:r>
            <a:r>
              <a:rPr lang="de-CH" sz="3200" b="1" dirty="0" err="1"/>
              <a:t>Of</a:t>
            </a:r>
            <a:r>
              <a:rPr lang="de-CH" sz="3200" b="1" dirty="0"/>
              <a:t> </a:t>
            </a:r>
            <a:r>
              <a:rPr lang="de-CH" sz="3200" b="1" dirty="0" err="1"/>
              <a:t>Dyess</a:t>
            </a:r>
            <a:endParaRPr lang="de-CH" sz="3200" b="1" dirty="0"/>
          </a:p>
          <a:p>
            <a:pPr algn="ctr"/>
            <a:endParaRPr lang="de-CH" dirty="0"/>
          </a:p>
          <a:p>
            <a:pPr marL="71120">
              <a:spcBef>
                <a:spcPts val="5"/>
              </a:spcBef>
              <a:tabLst>
                <a:tab pos="521335" algn="l"/>
              </a:tabLst>
            </a:pPr>
            <a:r>
              <a:rPr lang="en-US" sz="1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Sect 4	SLIDE, HEEL, TOGETHER, BACK ROCK, RECOVER, STOMP UP, STOMP UP</a:t>
            </a:r>
            <a:endParaRPr lang="de-CH" sz="18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1120" algn="ctr">
              <a:spcBef>
                <a:spcPts val="100"/>
              </a:spcBef>
              <a:tabLst>
                <a:tab pos="521335" algn="l"/>
              </a:tabLst>
            </a:pPr>
            <a:r>
              <a:rPr lang="en-US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Move one field to the right with the slide.</a:t>
            </a:r>
            <a:endParaRPr lang="de-CH" sz="1800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Pfeil: nach rechts 2">
            <a:extLst>
              <a:ext uri="{FF2B5EF4-FFF2-40B4-BE49-F238E27FC236}">
                <a16:creationId xmlns:a16="http://schemas.microsoft.com/office/drawing/2014/main" id="{7A4BCC01-4E6D-E227-A9B9-147CBF78EA07}"/>
              </a:ext>
            </a:extLst>
          </p:cNvPr>
          <p:cNvSpPr/>
          <p:nvPr/>
        </p:nvSpPr>
        <p:spPr>
          <a:xfrm rot="5400000">
            <a:off x="6386612" y="4161165"/>
            <a:ext cx="260879" cy="32249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3240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2.59259E-6 L 0.11862 -0.00069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2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hteck 88"/>
          <p:cNvSpPr/>
          <p:nvPr/>
        </p:nvSpPr>
        <p:spPr>
          <a:xfrm>
            <a:off x="4891984" y="342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0" name="Rechteck 89"/>
          <p:cNvSpPr/>
          <p:nvPr/>
        </p:nvSpPr>
        <p:spPr>
          <a:xfrm>
            <a:off x="453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1" name="Rechteck 90"/>
          <p:cNvSpPr/>
          <p:nvPr/>
        </p:nvSpPr>
        <p:spPr>
          <a:xfrm>
            <a:off x="525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2" name="Rechteck 91"/>
          <p:cNvSpPr/>
          <p:nvPr/>
        </p:nvSpPr>
        <p:spPr>
          <a:xfrm>
            <a:off x="5611984" y="342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3" name="Rechteck 92"/>
          <p:cNvSpPr/>
          <p:nvPr/>
        </p:nvSpPr>
        <p:spPr>
          <a:xfrm>
            <a:off x="6331984" y="342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4" name="Rechteck 93"/>
          <p:cNvSpPr/>
          <p:nvPr/>
        </p:nvSpPr>
        <p:spPr>
          <a:xfrm>
            <a:off x="597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5" name="Rechteck 94"/>
          <p:cNvSpPr/>
          <p:nvPr/>
        </p:nvSpPr>
        <p:spPr>
          <a:xfrm>
            <a:off x="669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6" name="Rechteck 95"/>
          <p:cNvSpPr/>
          <p:nvPr/>
        </p:nvSpPr>
        <p:spPr>
          <a:xfrm>
            <a:off x="7051984" y="342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8" name="Rechteck 97"/>
          <p:cNvSpPr/>
          <p:nvPr/>
        </p:nvSpPr>
        <p:spPr>
          <a:xfrm>
            <a:off x="741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0" name="Rechteck 119"/>
          <p:cNvSpPr/>
          <p:nvPr/>
        </p:nvSpPr>
        <p:spPr>
          <a:xfrm>
            <a:off x="453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1" name="Rechteck 120"/>
          <p:cNvSpPr/>
          <p:nvPr/>
        </p:nvSpPr>
        <p:spPr>
          <a:xfrm>
            <a:off x="525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2" name="Rechteck 121"/>
          <p:cNvSpPr/>
          <p:nvPr/>
        </p:nvSpPr>
        <p:spPr>
          <a:xfrm>
            <a:off x="4897052" y="378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3" name="Rechteck 122"/>
          <p:cNvSpPr/>
          <p:nvPr/>
        </p:nvSpPr>
        <p:spPr>
          <a:xfrm>
            <a:off x="5617052" y="378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4" name="Rechteck 123"/>
          <p:cNvSpPr/>
          <p:nvPr/>
        </p:nvSpPr>
        <p:spPr>
          <a:xfrm>
            <a:off x="597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5" name="Rechteck 124"/>
          <p:cNvSpPr/>
          <p:nvPr/>
        </p:nvSpPr>
        <p:spPr>
          <a:xfrm>
            <a:off x="669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6" name="Rechteck 125"/>
          <p:cNvSpPr/>
          <p:nvPr/>
        </p:nvSpPr>
        <p:spPr>
          <a:xfrm>
            <a:off x="6337052" y="378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7" name="Rechteck 126"/>
          <p:cNvSpPr/>
          <p:nvPr/>
        </p:nvSpPr>
        <p:spPr>
          <a:xfrm>
            <a:off x="7057052" y="378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8" name="Rechteck 127"/>
          <p:cNvSpPr/>
          <p:nvPr/>
        </p:nvSpPr>
        <p:spPr>
          <a:xfrm>
            <a:off x="741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3" name="Rechteck 152"/>
          <p:cNvSpPr/>
          <p:nvPr/>
        </p:nvSpPr>
        <p:spPr>
          <a:xfrm>
            <a:off x="4891984" y="414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4" name="Rechteck 153"/>
          <p:cNvSpPr/>
          <p:nvPr/>
        </p:nvSpPr>
        <p:spPr>
          <a:xfrm>
            <a:off x="453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5" name="Rechteck 154"/>
          <p:cNvSpPr/>
          <p:nvPr/>
        </p:nvSpPr>
        <p:spPr>
          <a:xfrm>
            <a:off x="525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6" name="Rechteck 155"/>
          <p:cNvSpPr/>
          <p:nvPr/>
        </p:nvSpPr>
        <p:spPr>
          <a:xfrm>
            <a:off x="5611984" y="414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7" name="Rechteck 156"/>
          <p:cNvSpPr/>
          <p:nvPr/>
        </p:nvSpPr>
        <p:spPr>
          <a:xfrm>
            <a:off x="6331984" y="414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8" name="Rechteck 157"/>
          <p:cNvSpPr/>
          <p:nvPr/>
        </p:nvSpPr>
        <p:spPr>
          <a:xfrm>
            <a:off x="597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9" name="Rechteck 158"/>
          <p:cNvSpPr/>
          <p:nvPr/>
        </p:nvSpPr>
        <p:spPr>
          <a:xfrm>
            <a:off x="669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0" name="Rechteck 159"/>
          <p:cNvSpPr/>
          <p:nvPr/>
        </p:nvSpPr>
        <p:spPr>
          <a:xfrm>
            <a:off x="7051984" y="414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2" name="Rechteck 161"/>
          <p:cNvSpPr/>
          <p:nvPr/>
        </p:nvSpPr>
        <p:spPr>
          <a:xfrm>
            <a:off x="741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4" name="Rechteck 183"/>
          <p:cNvSpPr/>
          <p:nvPr/>
        </p:nvSpPr>
        <p:spPr>
          <a:xfrm>
            <a:off x="453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5" name="Rechteck 184"/>
          <p:cNvSpPr/>
          <p:nvPr/>
        </p:nvSpPr>
        <p:spPr>
          <a:xfrm>
            <a:off x="525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6" name="Rechteck 185"/>
          <p:cNvSpPr/>
          <p:nvPr/>
        </p:nvSpPr>
        <p:spPr>
          <a:xfrm>
            <a:off x="4891984" y="450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7" name="Rechteck 186"/>
          <p:cNvSpPr/>
          <p:nvPr/>
        </p:nvSpPr>
        <p:spPr>
          <a:xfrm>
            <a:off x="5611984" y="450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8" name="Rechteck 187"/>
          <p:cNvSpPr/>
          <p:nvPr/>
        </p:nvSpPr>
        <p:spPr>
          <a:xfrm>
            <a:off x="597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9" name="Rechteck 188"/>
          <p:cNvSpPr/>
          <p:nvPr/>
        </p:nvSpPr>
        <p:spPr>
          <a:xfrm>
            <a:off x="669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0" name="Rechteck 189"/>
          <p:cNvSpPr/>
          <p:nvPr/>
        </p:nvSpPr>
        <p:spPr>
          <a:xfrm>
            <a:off x="6331984" y="450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1" name="Rechteck 190"/>
          <p:cNvSpPr/>
          <p:nvPr/>
        </p:nvSpPr>
        <p:spPr>
          <a:xfrm>
            <a:off x="7051984" y="450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2" name="Rechteck 191"/>
          <p:cNvSpPr/>
          <p:nvPr/>
        </p:nvSpPr>
        <p:spPr>
          <a:xfrm>
            <a:off x="741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7" name="Rechteck 216"/>
          <p:cNvSpPr/>
          <p:nvPr/>
        </p:nvSpPr>
        <p:spPr>
          <a:xfrm>
            <a:off x="4891984" y="486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8" name="Rechteck 217"/>
          <p:cNvSpPr/>
          <p:nvPr/>
        </p:nvSpPr>
        <p:spPr>
          <a:xfrm>
            <a:off x="453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9" name="Rechteck 218"/>
          <p:cNvSpPr/>
          <p:nvPr/>
        </p:nvSpPr>
        <p:spPr>
          <a:xfrm>
            <a:off x="525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0" name="Rechteck 219"/>
          <p:cNvSpPr/>
          <p:nvPr/>
        </p:nvSpPr>
        <p:spPr>
          <a:xfrm>
            <a:off x="5611984" y="486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1" name="Rechteck 220"/>
          <p:cNvSpPr/>
          <p:nvPr/>
        </p:nvSpPr>
        <p:spPr>
          <a:xfrm>
            <a:off x="6331984" y="486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2" name="Rechteck 221"/>
          <p:cNvSpPr/>
          <p:nvPr/>
        </p:nvSpPr>
        <p:spPr>
          <a:xfrm>
            <a:off x="597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3" name="Rechteck 222"/>
          <p:cNvSpPr/>
          <p:nvPr/>
        </p:nvSpPr>
        <p:spPr>
          <a:xfrm>
            <a:off x="669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4" name="Rechteck 223"/>
          <p:cNvSpPr/>
          <p:nvPr/>
        </p:nvSpPr>
        <p:spPr>
          <a:xfrm>
            <a:off x="7051984" y="486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6" name="Rechteck 225"/>
          <p:cNvSpPr/>
          <p:nvPr/>
        </p:nvSpPr>
        <p:spPr>
          <a:xfrm>
            <a:off x="741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84" name="Ellipse 483"/>
          <p:cNvSpPr/>
          <p:nvPr/>
        </p:nvSpPr>
        <p:spPr>
          <a:xfrm>
            <a:off x="6337052" y="4142413"/>
            <a:ext cx="360000" cy="36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extfeld 1"/>
          <p:cNvSpPr txBox="1"/>
          <p:nvPr/>
        </p:nvSpPr>
        <p:spPr>
          <a:xfrm>
            <a:off x="2161269" y="818350"/>
            <a:ext cx="7869462" cy="1428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3200" b="1" dirty="0"/>
              <a:t>Wave </a:t>
            </a:r>
            <a:r>
              <a:rPr lang="de-CH" sz="3200" b="1" dirty="0" err="1"/>
              <a:t>Of</a:t>
            </a:r>
            <a:r>
              <a:rPr lang="de-CH" sz="3200" b="1" dirty="0"/>
              <a:t> </a:t>
            </a:r>
            <a:r>
              <a:rPr lang="de-CH" sz="3200" b="1" dirty="0" err="1"/>
              <a:t>Dyess</a:t>
            </a:r>
            <a:endParaRPr lang="de-CH" sz="3200" b="1" dirty="0"/>
          </a:p>
          <a:p>
            <a:pPr algn="ctr"/>
            <a:endParaRPr lang="de-CH" dirty="0"/>
          </a:p>
          <a:p>
            <a:pPr marL="71120">
              <a:spcBef>
                <a:spcPts val="100"/>
              </a:spcBef>
              <a:tabLst>
                <a:tab pos="521335" algn="l"/>
              </a:tabLst>
            </a:pPr>
            <a:r>
              <a:rPr lang="en-US" sz="1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Sect</a:t>
            </a:r>
            <a:r>
              <a:rPr lang="en-US" sz="1800" b="1" kern="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	TOE STRUT BACK, TOE STRUT TURN, TOE STRUT TURN, KICK, STOMP</a:t>
            </a:r>
            <a:endParaRPr lang="de-CH" sz="18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1120" algn="ctr">
              <a:spcBef>
                <a:spcPts val="100"/>
              </a:spcBef>
              <a:tabLst>
                <a:tab pos="521335" algn="l"/>
              </a:tabLst>
            </a:pPr>
            <a:r>
              <a:rPr lang="en-US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Move one field back with every toe strut</a:t>
            </a:r>
            <a:endParaRPr lang="de-CH" sz="1800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Pfeil: nach rechts 3">
            <a:extLst>
              <a:ext uri="{FF2B5EF4-FFF2-40B4-BE49-F238E27FC236}">
                <a16:creationId xmlns:a16="http://schemas.microsoft.com/office/drawing/2014/main" id="{84BA0181-593C-1CE8-BCCB-322408AEBA02}"/>
              </a:ext>
            </a:extLst>
          </p:cNvPr>
          <p:cNvSpPr/>
          <p:nvPr/>
        </p:nvSpPr>
        <p:spPr>
          <a:xfrm rot="10800000">
            <a:off x="5421086" y="4161164"/>
            <a:ext cx="901200" cy="32249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6196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2.59259E-6 L 0.11862 -0.00069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2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hteck 88"/>
          <p:cNvSpPr/>
          <p:nvPr/>
        </p:nvSpPr>
        <p:spPr>
          <a:xfrm>
            <a:off x="4891984" y="342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0" name="Rechteck 89"/>
          <p:cNvSpPr/>
          <p:nvPr/>
        </p:nvSpPr>
        <p:spPr>
          <a:xfrm>
            <a:off x="453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1" name="Rechteck 90"/>
          <p:cNvSpPr/>
          <p:nvPr/>
        </p:nvSpPr>
        <p:spPr>
          <a:xfrm>
            <a:off x="525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2" name="Rechteck 91"/>
          <p:cNvSpPr/>
          <p:nvPr/>
        </p:nvSpPr>
        <p:spPr>
          <a:xfrm>
            <a:off x="5611984" y="342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3" name="Rechteck 92"/>
          <p:cNvSpPr/>
          <p:nvPr/>
        </p:nvSpPr>
        <p:spPr>
          <a:xfrm>
            <a:off x="6331984" y="342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4" name="Rechteck 93"/>
          <p:cNvSpPr/>
          <p:nvPr/>
        </p:nvSpPr>
        <p:spPr>
          <a:xfrm>
            <a:off x="597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5" name="Rechteck 94"/>
          <p:cNvSpPr/>
          <p:nvPr/>
        </p:nvSpPr>
        <p:spPr>
          <a:xfrm>
            <a:off x="669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6" name="Rechteck 95"/>
          <p:cNvSpPr/>
          <p:nvPr/>
        </p:nvSpPr>
        <p:spPr>
          <a:xfrm>
            <a:off x="7051984" y="342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8" name="Rechteck 97"/>
          <p:cNvSpPr/>
          <p:nvPr/>
        </p:nvSpPr>
        <p:spPr>
          <a:xfrm>
            <a:off x="741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0" name="Rechteck 119"/>
          <p:cNvSpPr/>
          <p:nvPr/>
        </p:nvSpPr>
        <p:spPr>
          <a:xfrm>
            <a:off x="453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1" name="Rechteck 120"/>
          <p:cNvSpPr/>
          <p:nvPr/>
        </p:nvSpPr>
        <p:spPr>
          <a:xfrm>
            <a:off x="525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2" name="Rechteck 121"/>
          <p:cNvSpPr/>
          <p:nvPr/>
        </p:nvSpPr>
        <p:spPr>
          <a:xfrm>
            <a:off x="4897052" y="378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3" name="Rechteck 122"/>
          <p:cNvSpPr/>
          <p:nvPr/>
        </p:nvSpPr>
        <p:spPr>
          <a:xfrm>
            <a:off x="5617052" y="378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4" name="Rechteck 123"/>
          <p:cNvSpPr/>
          <p:nvPr/>
        </p:nvSpPr>
        <p:spPr>
          <a:xfrm>
            <a:off x="597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5" name="Rechteck 124"/>
          <p:cNvSpPr/>
          <p:nvPr/>
        </p:nvSpPr>
        <p:spPr>
          <a:xfrm>
            <a:off x="669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6" name="Rechteck 125"/>
          <p:cNvSpPr/>
          <p:nvPr/>
        </p:nvSpPr>
        <p:spPr>
          <a:xfrm>
            <a:off x="6337052" y="378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7" name="Rechteck 126"/>
          <p:cNvSpPr/>
          <p:nvPr/>
        </p:nvSpPr>
        <p:spPr>
          <a:xfrm>
            <a:off x="7057052" y="378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8" name="Rechteck 127"/>
          <p:cNvSpPr/>
          <p:nvPr/>
        </p:nvSpPr>
        <p:spPr>
          <a:xfrm>
            <a:off x="741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3" name="Rechteck 152"/>
          <p:cNvSpPr/>
          <p:nvPr/>
        </p:nvSpPr>
        <p:spPr>
          <a:xfrm>
            <a:off x="4891984" y="414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4" name="Rechteck 153"/>
          <p:cNvSpPr/>
          <p:nvPr/>
        </p:nvSpPr>
        <p:spPr>
          <a:xfrm>
            <a:off x="453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5" name="Rechteck 154"/>
          <p:cNvSpPr/>
          <p:nvPr/>
        </p:nvSpPr>
        <p:spPr>
          <a:xfrm>
            <a:off x="525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6" name="Rechteck 155"/>
          <p:cNvSpPr/>
          <p:nvPr/>
        </p:nvSpPr>
        <p:spPr>
          <a:xfrm>
            <a:off x="5611984" y="414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7" name="Rechteck 156"/>
          <p:cNvSpPr/>
          <p:nvPr/>
        </p:nvSpPr>
        <p:spPr>
          <a:xfrm>
            <a:off x="6331984" y="414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8" name="Rechteck 157"/>
          <p:cNvSpPr/>
          <p:nvPr/>
        </p:nvSpPr>
        <p:spPr>
          <a:xfrm>
            <a:off x="597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9" name="Rechteck 158"/>
          <p:cNvSpPr/>
          <p:nvPr/>
        </p:nvSpPr>
        <p:spPr>
          <a:xfrm>
            <a:off x="669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0" name="Rechteck 159"/>
          <p:cNvSpPr/>
          <p:nvPr/>
        </p:nvSpPr>
        <p:spPr>
          <a:xfrm>
            <a:off x="7051984" y="414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2" name="Rechteck 161"/>
          <p:cNvSpPr/>
          <p:nvPr/>
        </p:nvSpPr>
        <p:spPr>
          <a:xfrm>
            <a:off x="741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4" name="Rechteck 183"/>
          <p:cNvSpPr/>
          <p:nvPr/>
        </p:nvSpPr>
        <p:spPr>
          <a:xfrm>
            <a:off x="453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5" name="Rechteck 184"/>
          <p:cNvSpPr/>
          <p:nvPr/>
        </p:nvSpPr>
        <p:spPr>
          <a:xfrm>
            <a:off x="525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6" name="Rechteck 185"/>
          <p:cNvSpPr/>
          <p:nvPr/>
        </p:nvSpPr>
        <p:spPr>
          <a:xfrm>
            <a:off x="4891984" y="450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7" name="Rechteck 186"/>
          <p:cNvSpPr/>
          <p:nvPr/>
        </p:nvSpPr>
        <p:spPr>
          <a:xfrm>
            <a:off x="5611984" y="450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8" name="Rechteck 187"/>
          <p:cNvSpPr/>
          <p:nvPr/>
        </p:nvSpPr>
        <p:spPr>
          <a:xfrm>
            <a:off x="597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9" name="Rechteck 188"/>
          <p:cNvSpPr/>
          <p:nvPr/>
        </p:nvSpPr>
        <p:spPr>
          <a:xfrm>
            <a:off x="669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0" name="Rechteck 189"/>
          <p:cNvSpPr/>
          <p:nvPr/>
        </p:nvSpPr>
        <p:spPr>
          <a:xfrm>
            <a:off x="6331984" y="450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1" name="Rechteck 190"/>
          <p:cNvSpPr/>
          <p:nvPr/>
        </p:nvSpPr>
        <p:spPr>
          <a:xfrm>
            <a:off x="7051984" y="450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2" name="Rechteck 191"/>
          <p:cNvSpPr/>
          <p:nvPr/>
        </p:nvSpPr>
        <p:spPr>
          <a:xfrm>
            <a:off x="741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7" name="Rechteck 216"/>
          <p:cNvSpPr/>
          <p:nvPr/>
        </p:nvSpPr>
        <p:spPr>
          <a:xfrm>
            <a:off x="4891984" y="486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8" name="Rechteck 217"/>
          <p:cNvSpPr/>
          <p:nvPr/>
        </p:nvSpPr>
        <p:spPr>
          <a:xfrm>
            <a:off x="453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9" name="Rechteck 218"/>
          <p:cNvSpPr/>
          <p:nvPr/>
        </p:nvSpPr>
        <p:spPr>
          <a:xfrm>
            <a:off x="525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0" name="Rechteck 219"/>
          <p:cNvSpPr/>
          <p:nvPr/>
        </p:nvSpPr>
        <p:spPr>
          <a:xfrm>
            <a:off x="5611984" y="486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1" name="Rechteck 220"/>
          <p:cNvSpPr/>
          <p:nvPr/>
        </p:nvSpPr>
        <p:spPr>
          <a:xfrm>
            <a:off x="6331984" y="486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2" name="Rechteck 221"/>
          <p:cNvSpPr/>
          <p:nvPr/>
        </p:nvSpPr>
        <p:spPr>
          <a:xfrm>
            <a:off x="597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3" name="Rechteck 222"/>
          <p:cNvSpPr/>
          <p:nvPr/>
        </p:nvSpPr>
        <p:spPr>
          <a:xfrm>
            <a:off x="669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4" name="Rechteck 223"/>
          <p:cNvSpPr/>
          <p:nvPr/>
        </p:nvSpPr>
        <p:spPr>
          <a:xfrm>
            <a:off x="7051984" y="486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6" name="Rechteck 225"/>
          <p:cNvSpPr/>
          <p:nvPr/>
        </p:nvSpPr>
        <p:spPr>
          <a:xfrm>
            <a:off x="741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84" name="Ellipse 483"/>
          <p:cNvSpPr/>
          <p:nvPr/>
        </p:nvSpPr>
        <p:spPr>
          <a:xfrm>
            <a:off x="5254518" y="4142413"/>
            <a:ext cx="360000" cy="36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extfeld 1"/>
          <p:cNvSpPr txBox="1"/>
          <p:nvPr/>
        </p:nvSpPr>
        <p:spPr>
          <a:xfrm>
            <a:off x="2574042" y="818350"/>
            <a:ext cx="7043916" cy="17312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3200" b="1" dirty="0"/>
              <a:t>Wave </a:t>
            </a:r>
            <a:r>
              <a:rPr lang="de-CH" sz="3200" b="1" dirty="0" err="1"/>
              <a:t>Of</a:t>
            </a:r>
            <a:r>
              <a:rPr lang="de-CH" sz="3200" b="1" dirty="0"/>
              <a:t> </a:t>
            </a:r>
            <a:r>
              <a:rPr lang="de-CH" sz="3200" b="1" dirty="0" err="1"/>
              <a:t>Dyess</a:t>
            </a:r>
            <a:endParaRPr lang="de-CH" sz="3200" b="1" dirty="0"/>
          </a:p>
          <a:p>
            <a:pPr algn="ctr"/>
            <a:endParaRPr lang="de-CH" dirty="0"/>
          </a:p>
          <a:p>
            <a:pPr marL="71120">
              <a:spcBef>
                <a:spcPts val="100"/>
              </a:spcBef>
              <a:tabLst>
                <a:tab pos="521335" algn="l"/>
              </a:tabLst>
            </a:pPr>
            <a:r>
              <a:rPr lang="en-US" sz="1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Sect</a:t>
            </a:r>
            <a:r>
              <a:rPr lang="en-US" sz="1800" b="1" kern="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	HALF RUMBA BOX FORWARD, HOLD, RUN, RUN, RUN, STOMP</a:t>
            </a:r>
            <a:endParaRPr lang="de-CH" sz="18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1120" algn="ctr">
              <a:spcBef>
                <a:spcPts val="100"/>
              </a:spcBef>
              <a:tabLst>
                <a:tab pos="521335" algn="l"/>
              </a:tabLst>
            </a:pPr>
            <a:r>
              <a:rPr lang="en-US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Move with rumba box one field to the right and one field forward.</a:t>
            </a:r>
          </a:p>
          <a:p>
            <a:pPr marL="71120" algn="ctr">
              <a:spcBef>
                <a:spcPts val="100"/>
              </a:spcBef>
              <a:tabLst>
                <a:tab pos="521335" algn="l"/>
              </a:tabLst>
            </a:pPr>
            <a:r>
              <a:rPr lang="en-US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Move </a:t>
            </a:r>
            <a:r>
              <a:rPr lang="en-US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 every run one field forward (3 fields in total)</a:t>
            </a:r>
            <a:endParaRPr lang="de-CH" sz="1800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Pfeil: nach rechts 2">
            <a:extLst>
              <a:ext uri="{FF2B5EF4-FFF2-40B4-BE49-F238E27FC236}">
                <a16:creationId xmlns:a16="http://schemas.microsoft.com/office/drawing/2014/main" id="{8638B3DC-098F-F829-27CD-1F76C7C6C854}"/>
              </a:ext>
            </a:extLst>
          </p:cNvPr>
          <p:cNvSpPr/>
          <p:nvPr/>
        </p:nvSpPr>
        <p:spPr>
          <a:xfrm>
            <a:off x="5666770" y="4521164"/>
            <a:ext cx="267477" cy="32249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Pfeil: nach rechts 4">
            <a:extLst>
              <a:ext uri="{FF2B5EF4-FFF2-40B4-BE49-F238E27FC236}">
                <a16:creationId xmlns:a16="http://schemas.microsoft.com/office/drawing/2014/main" id="{0F0FDDDB-00AE-C17F-DCDC-43CAC666456C}"/>
              </a:ext>
            </a:extLst>
          </p:cNvPr>
          <p:cNvSpPr/>
          <p:nvPr/>
        </p:nvSpPr>
        <p:spPr>
          <a:xfrm rot="5400000">
            <a:off x="5301544" y="4521165"/>
            <a:ext cx="260879" cy="32249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93334084-2AC3-F459-8577-576B6D768926}"/>
              </a:ext>
            </a:extLst>
          </p:cNvPr>
          <p:cNvSpPr/>
          <p:nvPr/>
        </p:nvSpPr>
        <p:spPr>
          <a:xfrm>
            <a:off x="6009721" y="4519420"/>
            <a:ext cx="838948" cy="32249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3185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2.59259E-6 L 0.11862 -0.00069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2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hteck 88"/>
          <p:cNvSpPr/>
          <p:nvPr/>
        </p:nvSpPr>
        <p:spPr>
          <a:xfrm>
            <a:off x="4891984" y="342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0" name="Rechteck 89"/>
          <p:cNvSpPr/>
          <p:nvPr/>
        </p:nvSpPr>
        <p:spPr>
          <a:xfrm>
            <a:off x="453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1" name="Rechteck 90"/>
          <p:cNvSpPr/>
          <p:nvPr/>
        </p:nvSpPr>
        <p:spPr>
          <a:xfrm>
            <a:off x="525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2" name="Rechteck 91"/>
          <p:cNvSpPr/>
          <p:nvPr/>
        </p:nvSpPr>
        <p:spPr>
          <a:xfrm>
            <a:off x="5611984" y="342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3" name="Rechteck 92"/>
          <p:cNvSpPr/>
          <p:nvPr/>
        </p:nvSpPr>
        <p:spPr>
          <a:xfrm>
            <a:off x="6331984" y="342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4" name="Rechteck 93"/>
          <p:cNvSpPr/>
          <p:nvPr/>
        </p:nvSpPr>
        <p:spPr>
          <a:xfrm>
            <a:off x="597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5" name="Rechteck 94"/>
          <p:cNvSpPr/>
          <p:nvPr/>
        </p:nvSpPr>
        <p:spPr>
          <a:xfrm>
            <a:off x="669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6" name="Rechteck 95"/>
          <p:cNvSpPr/>
          <p:nvPr/>
        </p:nvSpPr>
        <p:spPr>
          <a:xfrm>
            <a:off x="7051984" y="342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8" name="Rechteck 97"/>
          <p:cNvSpPr/>
          <p:nvPr/>
        </p:nvSpPr>
        <p:spPr>
          <a:xfrm>
            <a:off x="741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0" name="Rechteck 119"/>
          <p:cNvSpPr/>
          <p:nvPr/>
        </p:nvSpPr>
        <p:spPr>
          <a:xfrm>
            <a:off x="453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1" name="Rechteck 120"/>
          <p:cNvSpPr/>
          <p:nvPr/>
        </p:nvSpPr>
        <p:spPr>
          <a:xfrm>
            <a:off x="525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2" name="Rechteck 121"/>
          <p:cNvSpPr/>
          <p:nvPr/>
        </p:nvSpPr>
        <p:spPr>
          <a:xfrm>
            <a:off x="4897052" y="378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3" name="Rechteck 122"/>
          <p:cNvSpPr/>
          <p:nvPr/>
        </p:nvSpPr>
        <p:spPr>
          <a:xfrm>
            <a:off x="5617052" y="378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4" name="Rechteck 123"/>
          <p:cNvSpPr/>
          <p:nvPr/>
        </p:nvSpPr>
        <p:spPr>
          <a:xfrm>
            <a:off x="597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5" name="Rechteck 124"/>
          <p:cNvSpPr/>
          <p:nvPr/>
        </p:nvSpPr>
        <p:spPr>
          <a:xfrm>
            <a:off x="669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6" name="Rechteck 125"/>
          <p:cNvSpPr/>
          <p:nvPr/>
        </p:nvSpPr>
        <p:spPr>
          <a:xfrm>
            <a:off x="6337052" y="378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7" name="Rechteck 126"/>
          <p:cNvSpPr/>
          <p:nvPr/>
        </p:nvSpPr>
        <p:spPr>
          <a:xfrm>
            <a:off x="7057052" y="378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8" name="Rechteck 127"/>
          <p:cNvSpPr/>
          <p:nvPr/>
        </p:nvSpPr>
        <p:spPr>
          <a:xfrm>
            <a:off x="741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3" name="Rechteck 152"/>
          <p:cNvSpPr/>
          <p:nvPr/>
        </p:nvSpPr>
        <p:spPr>
          <a:xfrm>
            <a:off x="4891984" y="414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4" name="Rechteck 153"/>
          <p:cNvSpPr/>
          <p:nvPr/>
        </p:nvSpPr>
        <p:spPr>
          <a:xfrm>
            <a:off x="453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5" name="Rechteck 154"/>
          <p:cNvSpPr/>
          <p:nvPr/>
        </p:nvSpPr>
        <p:spPr>
          <a:xfrm>
            <a:off x="525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6" name="Rechteck 155"/>
          <p:cNvSpPr/>
          <p:nvPr/>
        </p:nvSpPr>
        <p:spPr>
          <a:xfrm>
            <a:off x="5611984" y="414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7" name="Rechteck 156"/>
          <p:cNvSpPr/>
          <p:nvPr/>
        </p:nvSpPr>
        <p:spPr>
          <a:xfrm>
            <a:off x="6331984" y="414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8" name="Rechteck 157"/>
          <p:cNvSpPr/>
          <p:nvPr/>
        </p:nvSpPr>
        <p:spPr>
          <a:xfrm>
            <a:off x="597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9" name="Rechteck 158"/>
          <p:cNvSpPr/>
          <p:nvPr/>
        </p:nvSpPr>
        <p:spPr>
          <a:xfrm>
            <a:off x="669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0" name="Rechteck 159"/>
          <p:cNvSpPr/>
          <p:nvPr/>
        </p:nvSpPr>
        <p:spPr>
          <a:xfrm>
            <a:off x="7051984" y="414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2" name="Rechteck 161"/>
          <p:cNvSpPr/>
          <p:nvPr/>
        </p:nvSpPr>
        <p:spPr>
          <a:xfrm>
            <a:off x="741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4" name="Rechteck 183"/>
          <p:cNvSpPr/>
          <p:nvPr/>
        </p:nvSpPr>
        <p:spPr>
          <a:xfrm>
            <a:off x="453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5" name="Rechteck 184"/>
          <p:cNvSpPr/>
          <p:nvPr/>
        </p:nvSpPr>
        <p:spPr>
          <a:xfrm>
            <a:off x="525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6" name="Rechteck 185"/>
          <p:cNvSpPr/>
          <p:nvPr/>
        </p:nvSpPr>
        <p:spPr>
          <a:xfrm>
            <a:off x="4891984" y="450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7" name="Rechteck 186"/>
          <p:cNvSpPr/>
          <p:nvPr/>
        </p:nvSpPr>
        <p:spPr>
          <a:xfrm>
            <a:off x="5611984" y="450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8" name="Rechteck 187"/>
          <p:cNvSpPr/>
          <p:nvPr/>
        </p:nvSpPr>
        <p:spPr>
          <a:xfrm>
            <a:off x="597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9" name="Rechteck 188"/>
          <p:cNvSpPr/>
          <p:nvPr/>
        </p:nvSpPr>
        <p:spPr>
          <a:xfrm>
            <a:off x="669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0" name="Rechteck 189"/>
          <p:cNvSpPr/>
          <p:nvPr/>
        </p:nvSpPr>
        <p:spPr>
          <a:xfrm>
            <a:off x="6331984" y="450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1" name="Rechteck 190"/>
          <p:cNvSpPr/>
          <p:nvPr/>
        </p:nvSpPr>
        <p:spPr>
          <a:xfrm>
            <a:off x="7051984" y="450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2" name="Rechteck 191"/>
          <p:cNvSpPr/>
          <p:nvPr/>
        </p:nvSpPr>
        <p:spPr>
          <a:xfrm>
            <a:off x="741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7" name="Rechteck 216"/>
          <p:cNvSpPr/>
          <p:nvPr/>
        </p:nvSpPr>
        <p:spPr>
          <a:xfrm>
            <a:off x="4891984" y="486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8" name="Rechteck 217"/>
          <p:cNvSpPr/>
          <p:nvPr/>
        </p:nvSpPr>
        <p:spPr>
          <a:xfrm>
            <a:off x="453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9" name="Rechteck 218"/>
          <p:cNvSpPr/>
          <p:nvPr/>
        </p:nvSpPr>
        <p:spPr>
          <a:xfrm>
            <a:off x="525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0" name="Rechteck 219"/>
          <p:cNvSpPr/>
          <p:nvPr/>
        </p:nvSpPr>
        <p:spPr>
          <a:xfrm>
            <a:off x="5611984" y="486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1" name="Rechteck 220"/>
          <p:cNvSpPr/>
          <p:nvPr/>
        </p:nvSpPr>
        <p:spPr>
          <a:xfrm>
            <a:off x="6331984" y="486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2" name="Rechteck 221"/>
          <p:cNvSpPr/>
          <p:nvPr/>
        </p:nvSpPr>
        <p:spPr>
          <a:xfrm>
            <a:off x="597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3" name="Rechteck 222"/>
          <p:cNvSpPr/>
          <p:nvPr/>
        </p:nvSpPr>
        <p:spPr>
          <a:xfrm>
            <a:off x="669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4" name="Rechteck 223"/>
          <p:cNvSpPr/>
          <p:nvPr/>
        </p:nvSpPr>
        <p:spPr>
          <a:xfrm>
            <a:off x="7051984" y="486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6" name="Rechteck 225"/>
          <p:cNvSpPr/>
          <p:nvPr/>
        </p:nvSpPr>
        <p:spPr>
          <a:xfrm>
            <a:off x="741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84" name="Ellipse 483"/>
          <p:cNvSpPr/>
          <p:nvPr/>
        </p:nvSpPr>
        <p:spPr>
          <a:xfrm>
            <a:off x="6691984" y="4502413"/>
            <a:ext cx="360000" cy="36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extfeld 1"/>
          <p:cNvSpPr txBox="1"/>
          <p:nvPr/>
        </p:nvSpPr>
        <p:spPr>
          <a:xfrm>
            <a:off x="1914407" y="818350"/>
            <a:ext cx="8363187" cy="17312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3200" b="1" dirty="0"/>
              <a:t>Wave </a:t>
            </a:r>
            <a:r>
              <a:rPr lang="de-CH" sz="3200" b="1" dirty="0" err="1"/>
              <a:t>Of</a:t>
            </a:r>
            <a:r>
              <a:rPr lang="de-CH" sz="3200" b="1" dirty="0"/>
              <a:t> </a:t>
            </a:r>
            <a:r>
              <a:rPr lang="de-CH" sz="3200" b="1" dirty="0" err="1"/>
              <a:t>Dyess</a:t>
            </a:r>
            <a:endParaRPr lang="de-CH" sz="3200" b="1" dirty="0"/>
          </a:p>
          <a:p>
            <a:pPr algn="ctr"/>
            <a:endParaRPr lang="de-CH" dirty="0"/>
          </a:p>
          <a:p>
            <a:pPr marL="71120">
              <a:spcBef>
                <a:spcPts val="100"/>
              </a:spcBef>
              <a:tabLst>
                <a:tab pos="521335" algn="l"/>
              </a:tabLst>
            </a:pPr>
            <a:r>
              <a:rPr lang="en-US" sz="1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Sect</a:t>
            </a:r>
            <a:r>
              <a:rPr lang="en-US" sz="1800" b="1" kern="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	HALF RUMBA BOX BACK, HOLD, TOE STRUT, TURN WITH SWEEP, TOGETHER</a:t>
            </a:r>
            <a:endParaRPr lang="de-CH" sz="18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1120" algn="ctr">
              <a:spcBef>
                <a:spcPts val="100"/>
              </a:spcBef>
              <a:tabLst>
                <a:tab pos="521335" algn="l"/>
              </a:tabLst>
            </a:pPr>
            <a:r>
              <a:rPr lang="en-US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Move with rumba box one field to the left and one field back</a:t>
            </a:r>
          </a:p>
          <a:p>
            <a:pPr marL="71120" algn="ctr">
              <a:spcBef>
                <a:spcPts val="100"/>
              </a:spcBef>
              <a:tabLst>
                <a:tab pos="521335" algn="l"/>
              </a:tabLst>
            </a:pPr>
            <a:r>
              <a:rPr lang="en-US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Move one field back with toe strut and stay in field with sweet turn</a:t>
            </a:r>
            <a:endParaRPr lang="de-CH" sz="1800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Pfeil: nach rechts 3">
            <a:extLst>
              <a:ext uri="{FF2B5EF4-FFF2-40B4-BE49-F238E27FC236}">
                <a16:creationId xmlns:a16="http://schemas.microsoft.com/office/drawing/2014/main" id="{8D1122AC-057A-B984-740A-D30AD5746F16}"/>
              </a:ext>
            </a:extLst>
          </p:cNvPr>
          <p:cNvSpPr/>
          <p:nvPr/>
        </p:nvSpPr>
        <p:spPr>
          <a:xfrm rot="16200000">
            <a:off x="6741544" y="4161165"/>
            <a:ext cx="260879" cy="32249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4D7B60AB-DBCE-DD65-8A42-D49667D329A3}"/>
              </a:ext>
            </a:extLst>
          </p:cNvPr>
          <p:cNvSpPr/>
          <p:nvPr/>
        </p:nvSpPr>
        <p:spPr>
          <a:xfrm rot="10800000">
            <a:off x="6362993" y="4178459"/>
            <a:ext cx="260879" cy="32249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Pfeil: nach rechts 7">
            <a:extLst>
              <a:ext uri="{FF2B5EF4-FFF2-40B4-BE49-F238E27FC236}">
                <a16:creationId xmlns:a16="http://schemas.microsoft.com/office/drawing/2014/main" id="{8CE88A9C-840D-633D-3973-D8AF551FDF87}"/>
              </a:ext>
            </a:extLst>
          </p:cNvPr>
          <p:cNvSpPr/>
          <p:nvPr/>
        </p:nvSpPr>
        <p:spPr>
          <a:xfrm rot="10800000">
            <a:off x="6039324" y="4161165"/>
            <a:ext cx="260879" cy="32249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2765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2.59259E-6 L 0.11862 -0.00069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2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hteck 88"/>
          <p:cNvSpPr/>
          <p:nvPr/>
        </p:nvSpPr>
        <p:spPr>
          <a:xfrm>
            <a:off x="4891984" y="342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0" name="Rechteck 89"/>
          <p:cNvSpPr/>
          <p:nvPr/>
        </p:nvSpPr>
        <p:spPr>
          <a:xfrm>
            <a:off x="453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1" name="Rechteck 90"/>
          <p:cNvSpPr/>
          <p:nvPr/>
        </p:nvSpPr>
        <p:spPr>
          <a:xfrm>
            <a:off x="525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2" name="Rechteck 91"/>
          <p:cNvSpPr/>
          <p:nvPr/>
        </p:nvSpPr>
        <p:spPr>
          <a:xfrm>
            <a:off x="5611984" y="342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3" name="Rechteck 92"/>
          <p:cNvSpPr/>
          <p:nvPr/>
        </p:nvSpPr>
        <p:spPr>
          <a:xfrm>
            <a:off x="6331984" y="342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4" name="Rechteck 93"/>
          <p:cNvSpPr/>
          <p:nvPr/>
        </p:nvSpPr>
        <p:spPr>
          <a:xfrm>
            <a:off x="597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5" name="Rechteck 94"/>
          <p:cNvSpPr/>
          <p:nvPr/>
        </p:nvSpPr>
        <p:spPr>
          <a:xfrm>
            <a:off x="669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6" name="Rechteck 95"/>
          <p:cNvSpPr/>
          <p:nvPr/>
        </p:nvSpPr>
        <p:spPr>
          <a:xfrm>
            <a:off x="7051984" y="342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8" name="Rechteck 97"/>
          <p:cNvSpPr/>
          <p:nvPr/>
        </p:nvSpPr>
        <p:spPr>
          <a:xfrm>
            <a:off x="7411984" y="342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0" name="Rechteck 119"/>
          <p:cNvSpPr/>
          <p:nvPr/>
        </p:nvSpPr>
        <p:spPr>
          <a:xfrm>
            <a:off x="453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1" name="Rechteck 120"/>
          <p:cNvSpPr/>
          <p:nvPr/>
        </p:nvSpPr>
        <p:spPr>
          <a:xfrm>
            <a:off x="525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2" name="Rechteck 121"/>
          <p:cNvSpPr/>
          <p:nvPr/>
        </p:nvSpPr>
        <p:spPr>
          <a:xfrm>
            <a:off x="4897052" y="378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3" name="Rechteck 122"/>
          <p:cNvSpPr/>
          <p:nvPr/>
        </p:nvSpPr>
        <p:spPr>
          <a:xfrm>
            <a:off x="5617052" y="378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4" name="Rechteck 123"/>
          <p:cNvSpPr/>
          <p:nvPr/>
        </p:nvSpPr>
        <p:spPr>
          <a:xfrm>
            <a:off x="597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5" name="Rechteck 124"/>
          <p:cNvSpPr/>
          <p:nvPr/>
        </p:nvSpPr>
        <p:spPr>
          <a:xfrm>
            <a:off x="669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6" name="Rechteck 125"/>
          <p:cNvSpPr/>
          <p:nvPr/>
        </p:nvSpPr>
        <p:spPr>
          <a:xfrm>
            <a:off x="6337052" y="378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7" name="Rechteck 126"/>
          <p:cNvSpPr/>
          <p:nvPr/>
        </p:nvSpPr>
        <p:spPr>
          <a:xfrm>
            <a:off x="7057052" y="378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8" name="Rechteck 127"/>
          <p:cNvSpPr/>
          <p:nvPr/>
        </p:nvSpPr>
        <p:spPr>
          <a:xfrm>
            <a:off x="7417052" y="378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3" name="Rechteck 152"/>
          <p:cNvSpPr/>
          <p:nvPr/>
        </p:nvSpPr>
        <p:spPr>
          <a:xfrm>
            <a:off x="4891984" y="414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4" name="Rechteck 153"/>
          <p:cNvSpPr/>
          <p:nvPr/>
        </p:nvSpPr>
        <p:spPr>
          <a:xfrm>
            <a:off x="453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5" name="Rechteck 154"/>
          <p:cNvSpPr/>
          <p:nvPr/>
        </p:nvSpPr>
        <p:spPr>
          <a:xfrm>
            <a:off x="525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6" name="Rechteck 155"/>
          <p:cNvSpPr/>
          <p:nvPr/>
        </p:nvSpPr>
        <p:spPr>
          <a:xfrm>
            <a:off x="5611984" y="414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7" name="Rechteck 156"/>
          <p:cNvSpPr/>
          <p:nvPr/>
        </p:nvSpPr>
        <p:spPr>
          <a:xfrm>
            <a:off x="6331984" y="414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8" name="Rechteck 157"/>
          <p:cNvSpPr/>
          <p:nvPr/>
        </p:nvSpPr>
        <p:spPr>
          <a:xfrm>
            <a:off x="597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9" name="Rechteck 158"/>
          <p:cNvSpPr/>
          <p:nvPr/>
        </p:nvSpPr>
        <p:spPr>
          <a:xfrm>
            <a:off x="669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0" name="Rechteck 159"/>
          <p:cNvSpPr/>
          <p:nvPr/>
        </p:nvSpPr>
        <p:spPr>
          <a:xfrm>
            <a:off x="7051984" y="414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2" name="Rechteck 161"/>
          <p:cNvSpPr/>
          <p:nvPr/>
        </p:nvSpPr>
        <p:spPr>
          <a:xfrm>
            <a:off x="7411984" y="414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4" name="Rechteck 183"/>
          <p:cNvSpPr/>
          <p:nvPr/>
        </p:nvSpPr>
        <p:spPr>
          <a:xfrm>
            <a:off x="453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5" name="Rechteck 184"/>
          <p:cNvSpPr/>
          <p:nvPr/>
        </p:nvSpPr>
        <p:spPr>
          <a:xfrm>
            <a:off x="525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6" name="Rechteck 185"/>
          <p:cNvSpPr/>
          <p:nvPr/>
        </p:nvSpPr>
        <p:spPr>
          <a:xfrm>
            <a:off x="4891984" y="450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7" name="Rechteck 186"/>
          <p:cNvSpPr/>
          <p:nvPr/>
        </p:nvSpPr>
        <p:spPr>
          <a:xfrm>
            <a:off x="5611984" y="450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8" name="Rechteck 187"/>
          <p:cNvSpPr/>
          <p:nvPr/>
        </p:nvSpPr>
        <p:spPr>
          <a:xfrm>
            <a:off x="597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9" name="Rechteck 188"/>
          <p:cNvSpPr/>
          <p:nvPr/>
        </p:nvSpPr>
        <p:spPr>
          <a:xfrm>
            <a:off x="669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0" name="Rechteck 189"/>
          <p:cNvSpPr/>
          <p:nvPr/>
        </p:nvSpPr>
        <p:spPr>
          <a:xfrm>
            <a:off x="6331984" y="450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1" name="Rechteck 190"/>
          <p:cNvSpPr/>
          <p:nvPr/>
        </p:nvSpPr>
        <p:spPr>
          <a:xfrm>
            <a:off x="7051984" y="450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2" name="Rechteck 191"/>
          <p:cNvSpPr/>
          <p:nvPr/>
        </p:nvSpPr>
        <p:spPr>
          <a:xfrm>
            <a:off x="7411984" y="450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7" name="Rechteck 216"/>
          <p:cNvSpPr/>
          <p:nvPr/>
        </p:nvSpPr>
        <p:spPr>
          <a:xfrm>
            <a:off x="4891984" y="486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8" name="Rechteck 217"/>
          <p:cNvSpPr/>
          <p:nvPr/>
        </p:nvSpPr>
        <p:spPr>
          <a:xfrm>
            <a:off x="453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9" name="Rechteck 218"/>
          <p:cNvSpPr/>
          <p:nvPr/>
        </p:nvSpPr>
        <p:spPr>
          <a:xfrm>
            <a:off x="525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0" name="Rechteck 219"/>
          <p:cNvSpPr/>
          <p:nvPr/>
        </p:nvSpPr>
        <p:spPr>
          <a:xfrm>
            <a:off x="5611984" y="486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1" name="Rechteck 220"/>
          <p:cNvSpPr/>
          <p:nvPr/>
        </p:nvSpPr>
        <p:spPr>
          <a:xfrm>
            <a:off x="6331984" y="486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2" name="Rechteck 221"/>
          <p:cNvSpPr/>
          <p:nvPr/>
        </p:nvSpPr>
        <p:spPr>
          <a:xfrm>
            <a:off x="597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3" name="Rechteck 222"/>
          <p:cNvSpPr/>
          <p:nvPr/>
        </p:nvSpPr>
        <p:spPr>
          <a:xfrm>
            <a:off x="669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4" name="Rechteck 223"/>
          <p:cNvSpPr/>
          <p:nvPr/>
        </p:nvSpPr>
        <p:spPr>
          <a:xfrm>
            <a:off x="7051984" y="4862413"/>
            <a:ext cx="360000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6" name="Rechteck 225"/>
          <p:cNvSpPr/>
          <p:nvPr/>
        </p:nvSpPr>
        <p:spPr>
          <a:xfrm>
            <a:off x="7411984" y="4862413"/>
            <a:ext cx="360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84" name="Ellipse 483"/>
          <p:cNvSpPr/>
          <p:nvPr/>
        </p:nvSpPr>
        <p:spPr>
          <a:xfrm>
            <a:off x="5974518" y="4140955"/>
            <a:ext cx="360000" cy="36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extfeld 1"/>
          <p:cNvSpPr txBox="1"/>
          <p:nvPr/>
        </p:nvSpPr>
        <p:spPr>
          <a:xfrm>
            <a:off x="2491488" y="818350"/>
            <a:ext cx="7209025" cy="1428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3200" b="1" dirty="0"/>
              <a:t>Wave </a:t>
            </a:r>
            <a:r>
              <a:rPr lang="de-CH" sz="3200" b="1" dirty="0" err="1"/>
              <a:t>Of</a:t>
            </a:r>
            <a:r>
              <a:rPr lang="de-CH" sz="3200" b="1" dirty="0"/>
              <a:t> </a:t>
            </a:r>
            <a:r>
              <a:rPr lang="de-CH" sz="3200" b="1" dirty="0" err="1"/>
              <a:t>Dyess</a:t>
            </a:r>
            <a:endParaRPr lang="de-CH" sz="3200" b="1" dirty="0"/>
          </a:p>
          <a:p>
            <a:pPr algn="ctr"/>
            <a:endParaRPr lang="de-CH" dirty="0"/>
          </a:p>
          <a:p>
            <a:pPr marL="71120">
              <a:spcBef>
                <a:spcPts val="5"/>
              </a:spcBef>
              <a:tabLst>
                <a:tab pos="521335" algn="l"/>
              </a:tabLst>
            </a:pPr>
            <a:r>
              <a:rPr lang="en-US" sz="1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Sect 8	HEEL, TOEGTHER, HEEL, TOGETHER, KICK, BRUSH, FLICK, STOMP</a:t>
            </a:r>
            <a:endParaRPr lang="de-CH" sz="18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1120" algn="ctr">
              <a:spcBef>
                <a:spcPts val="100"/>
              </a:spcBef>
              <a:tabLst>
                <a:tab pos="521335" algn="l"/>
              </a:tabLst>
            </a:pPr>
            <a:r>
              <a:rPr lang="en-US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Stay in field for all </a:t>
            </a:r>
            <a:r>
              <a:rPr lang="en-US" ker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 counts</a:t>
            </a:r>
            <a:endParaRPr lang="de-CH" sz="1800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97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2.59259E-6 L 0.11862 -0.00069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2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</Words>
  <Application>Microsoft Office PowerPoint</Application>
  <PresentationFormat>Breitbild</PresentationFormat>
  <Paragraphs>37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Spemot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Mueller Fabian</dc:creator>
  <cp:lastModifiedBy>Mueller Fabian</cp:lastModifiedBy>
  <cp:revision>50</cp:revision>
  <dcterms:created xsi:type="dcterms:W3CDTF">2023-03-09T06:47:48Z</dcterms:created>
  <dcterms:modified xsi:type="dcterms:W3CDTF">2023-04-21T08:30:46Z</dcterms:modified>
</cp:coreProperties>
</file>